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6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3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3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3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9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0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9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9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8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069B-40B9-4205-89A3-0EC02C0EA37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7FED3-F10D-486D-ABAF-5D7B0E778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28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E055-B63E-460E-9C28-106679953B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Jesus In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C77F6-7C95-4F6B-B6AB-21FC306CC7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8:9-11</a:t>
            </a:r>
          </a:p>
        </p:txBody>
      </p:sp>
    </p:spTree>
    <p:extLst>
      <p:ext uri="{BB962C8B-B14F-4D97-AF65-F5344CB8AC3E}">
        <p14:creationId xmlns:p14="http://schemas.microsoft.com/office/powerpoint/2010/main" val="194354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1899-BBDB-46D1-A333-D09369E3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Beauty Of Jesus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256F-14BE-45FE-B9BA-42647395B5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Shines Through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7E1E3-DEB1-42B7-BE9C-3D8E049AB7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2:20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8:5-8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3:16</a:t>
            </a:r>
          </a:p>
        </p:txBody>
      </p:sp>
    </p:spTree>
    <p:extLst>
      <p:ext uri="{BB962C8B-B14F-4D97-AF65-F5344CB8AC3E}">
        <p14:creationId xmlns:p14="http://schemas.microsoft.com/office/powerpoint/2010/main" val="337480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1899-BBDB-46D1-A333-D09369E3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Beauty Of Jesus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256F-14BE-45FE-B9BA-42647395B5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Shines Through 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Shares My Burdens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7E1E3-DEB1-42B7-BE9C-3D8E049AB7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55:22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16:24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15:1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42:5</a:t>
            </a:r>
          </a:p>
        </p:txBody>
      </p:sp>
    </p:spTree>
    <p:extLst>
      <p:ext uri="{BB962C8B-B14F-4D97-AF65-F5344CB8AC3E}">
        <p14:creationId xmlns:p14="http://schemas.microsoft.com/office/powerpoint/2010/main" val="85701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1899-BBDB-46D1-A333-D09369E3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Beauty Of Jesus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256F-14BE-45FE-B9BA-42647395B5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Shines Through 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Shares My Burdens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Guides My Emotions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7E1E3-DEB1-42B7-BE9C-3D8E049AB7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18:15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12:36-37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Isaiah 53:7-8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27:30-44</a:t>
            </a:r>
          </a:p>
        </p:txBody>
      </p:sp>
    </p:spTree>
    <p:extLst>
      <p:ext uri="{BB962C8B-B14F-4D97-AF65-F5344CB8AC3E}">
        <p14:creationId xmlns:p14="http://schemas.microsoft.com/office/powerpoint/2010/main" val="288344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1899-BBDB-46D1-A333-D09369E3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Beauty Of Jesus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256F-14BE-45FE-B9BA-42647395B5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Shines Through 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Shares My Burdens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Guides My Emotions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Always Present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7E1E3-DEB1-42B7-BE9C-3D8E049AB7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9:23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1Timothy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11:32; 20:28</a:t>
            </a:r>
          </a:p>
        </p:txBody>
      </p:sp>
    </p:spTree>
    <p:extLst>
      <p:ext uri="{BB962C8B-B14F-4D97-AF65-F5344CB8AC3E}">
        <p14:creationId xmlns:p14="http://schemas.microsoft.com/office/powerpoint/2010/main" val="354666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Jesus In Me</vt:lpstr>
      <vt:lpstr>Beauty Of Jesus In Me</vt:lpstr>
      <vt:lpstr>Beauty Of Jesus In Me</vt:lpstr>
      <vt:lpstr>Beauty Of Jesus In Me</vt:lpstr>
      <vt:lpstr>Beauty Of Jesus In 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In Me</dc:title>
  <dc:creator>Dan Henderson</dc:creator>
  <cp:lastModifiedBy>Dan Henderson</cp:lastModifiedBy>
  <cp:revision>2</cp:revision>
  <dcterms:created xsi:type="dcterms:W3CDTF">2019-03-09T23:12:16Z</dcterms:created>
  <dcterms:modified xsi:type="dcterms:W3CDTF">2019-03-09T23:21:49Z</dcterms:modified>
</cp:coreProperties>
</file>