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3" autoAdjust="0"/>
    <p:restoredTop sz="94660"/>
  </p:normalViewPr>
  <p:slideViewPr>
    <p:cSldViewPr snapToGrid="0">
      <p:cViewPr varScale="1">
        <p:scale>
          <a:sx n="57" d="100"/>
          <a:sy n="57" d="100"/>
        </p:scale>
        <p:origin x="82" y="6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60EC7-9A20-465D-8F1B-3819D9795862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420F-080D-450B-8430-82FF3B9FE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685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60EC7-9A20-465D-8F1B-3819D9795862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420F-080D-450B-8430-82FF3B9FE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860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60EC7-9A20-465D-8F1B-3819D9795862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420F-080D-450B-8430-82FF3B9FE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993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60EC7-9A20-465D-8F1B-3819D9795862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420F-080D-450B-8430-82FF3B9FE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917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60EC7-9A20-465D-8F1B-3819D9795862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420F-080D-450B-8430-82FF3B9FE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041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60EC7-9A20-465D-8F1B-3819D9795862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420F-080D-450B-8430-82FF3B9FE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988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60EC7-9A20-465D-8F1B-3819D9795862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420F-080D-450B-8430-82FF3B9FE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910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60EC7-9A20-465D-8F1B-3819D9795862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420F-080D-450B-8430-82FF3B9FE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22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60EC7-9A20-465D-8F1B-3819D9795862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420F-080D-450B-8430-82FF3B9FE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723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60EC7-9A20-465D-8F1B-3819D9795862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420F-080D-450B-8430-82FF3B9FE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183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60EC7-9A20-465D-8F1B-3819D9795862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420F-080D-450B-8430-82FF3B9FE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404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60EC7-9A20-465D-8F1B-3819D9795862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7420F-080D-450B-8430-82FF3B9FE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8249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D0905-0A51-48A5-A744-70AB49A726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9977" y="1122363"/>
            <a:ext cx="11672047" cy="2387600"/>
          </a:xfrm>
        </p:spPr>
        <p:txBody>
          <a:bodyPr anchor="ctr" anchorCtr="1">
            <a:normAutofit/>
          </a:bodyPr>
          <a:lstStyle/>
          <a:p>
            <a:r>
              <a:rPr lang="en-US" sz="9600" dirty="0"/>
              <a:t>Scientific Evidences: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9830F5-AAA3-4FE2-9FF6-3E62CAC385E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Sagan Agrees With God!</a:t>
            </a:r>
          </a:p>
        </p:txBody>
      </p:sp>
    </p:spTree>
    <p:extLst>
      <p:ext uri="{BB962C8B-B14F-4D97-AF65-F5344CB8AC3E}">
        <p14:creationId xmlns:p14="http://schemas.microsoft.com/office/powerpoint/2010/main" val="1645853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C7068-C5E5-49E2-8444-E954FED56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Scientific Evidences: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EA63E8-CFAC-4E00-B4BB-FB0CB708AA1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4000" dirty="0"/>
              <a:t>Astronomy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37F8C2-9780-412C-8772-A0ABC6050DC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Isaiah 40:22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Proverbs 8:23-29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Job 38:19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Genesis 16:7; 1:9; 28:11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Psalms 19:1-6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Genesis 15:5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Jeremiah 33:22</a:t>
            </a:r>
          </a:p>
        </p:txBody>
      </p:sp>
    </p:spTree>
    <p:extLst>
      <p:ext uri="{BB962C8B-B14F-4D97-AF65-F5344CB8AC3E}">
        <p14:creationId xmlns:p14="http://schemas.microsoft.com/office/powerpoint/2010/main" val="3105770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C7068-C5E5-49E2-8444-E954FED56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Scientific Evidences: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EA63E8-CFAC-4E00-B4BB-FB0CB708AA1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4000" dirty="0"/>
              <a:t>Astronomy</a:t>
            </a:r>
          </a:p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4000" dirty="0"/>
              <a:t>Oceanography/Climate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37F8C2-9780-412C-8772-A0ABC6050DC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Ecclesiastes 1:7; 11:3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Amos 9:6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Job 38:16</a:t>
            </a:r>
          </a:p>
        </p:txBody>
      </p:sp>
    </p:spTree>
    <p:extLst>
      <p:ext uri="{BB962C8B-B14F-4D97-AF65-F5344CB8AC3E}">
        <p14:creationId xmlns:p14="http://schemas.microsoft.com/office/powerpoint/2010/main" val="3847135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C7068-C5E5-49E2-8444-E954FED56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Scientific Evidences: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EA63E8-CFAC-4E00-B4BB-FB0CB708AA1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4000" dirty="0"/>
              <a:t>Astronomy</a:t>
            </a:r>
          </a:p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4000" dirty="0"/>
              <a:t>Oceanography/Climate</a:t>
            </a:r>
          </a:p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4000" dirty="0"/>
              <a:t>Physics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37F8C2-9780-412C-8772-A0ABC6050DC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Genesis 2:1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1:10-12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Psalms 102:25-26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Isaiah 51:6</a:t>
            </a:r>
          </a:p>
        </p:txBody>
      </p:sp>
    </p:spTree>
    <p:extLst>
      <p:ext uri="{BB962C8B-B14F-4D97-AF65-F5344CB8AC3E}">
        <p14:creationId xmlns:p14="http://schemas.microsoft.com/office/powerpoint/2010/main" val="1183411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C7068-C5E5-49E2-8444-E954FED56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Scientific Evidences: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EA63E8-CFAC-4E00-B4BB-FB0CB708AA1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4000" dirty="0"/>
              <a:t>Astronomy</a:t>
            </a:r>
          </a:p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4000" dirty="0"/>
              <a:t>Oceanography/Climate</a:t>
            </a:r>
          </a:p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4000" dirty="0"/>
              <a:t>Physics</a:t>
            </a:r>
          </a:p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4000" dirty="0"/>
              <a:t>Medicine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37F8C2-9780-412C-8772-A0ABC6050DC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Leviticus 17:11-14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Genesis 17:12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Genesis 3:15; 38:9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Leviticus 11-15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Leviticus 17:15</a:t>
            </a:r>
          </a:p>
        </p:txBody>
      </p:sp>
    </p:spTree>
    <p:extLst>
      <p:ext uri="{BB962C8B-B14F-4D97-AF65-F5344CB8AC3E}">
        <p14:creationId xmlns:p14="http://schemas.microsoft.com/office/powerpoint/2010/main" val="1149838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C7068-C5E5-49E2-8444-E954FED56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Scientific Evidences: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EA63E8-CFAC-4E00-B4BB-FB0CB708AA1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4000" dirty="0"/>
              <a:t>Astronomy</a:t>
            </a:r>
          </a:p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4000" dirty="0"/>
              <a:t>Oceanography/Climate</a:t>
            </a:r>
          </a:p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4000" dirty="0"/>
              <a:t>Physics</a:t>
            </a:r>
          </a:p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4000" dirty="0"/>
              <a:t>Medicine</a:t>
            </a:r>
          </a:p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4000" dirty="0"/>
              <a:t>Biology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37F8C2-9780-412C-8772-A0ABC6050DC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Genesis 1:11-12,21,24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17:25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15:39</a:t>
            </a:r>
          </a:p>
        </p:txBody>
      </p:sp>
    </p:spTree>
    <p:extLst>
      <p:ext uri="{BB962C8B-B14F-4D97-AF65-F5344CB8AC3E}">
        <p14:creationId xmlns:p14="http://schemas.microsoft.com/office/powerpoint/2010/main" val="24645203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98</Words>
  <Application>Microsoft Office PowerPoint</Application>
  <PresentationFormat>Widescreen</PresentationFormat>
  <Paragraphs>44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Scientific Evidences:</vt:lpstr>
      <vt:lpstr>Scientific Evidences:</vt:lpstr>
      <vt:lpstr>Scientific Evidences:</vt:lpstr>
      <vt:lpstr>Scientific Evidences:</vt:lpstr>
      <vt:lpstr>Scientific Evidences:</vt:lpstr>
      <vt:lpstr>Scientific Evidences: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Evidences:</dc:title>
  <dc:creator>Dan Henderson</dc:creator>
  <cp:lastModifiedBy>Dan Henderson</cp:lastModifiedBy>
  <cp:revision>2</cp:revision>
  <dcterms:created xsi:type="dcterms:W3CDTF">2019-03-10T20:20:42Z</dcterms:created>
  <dcterms:modified xsi:type="dcterms:W3CDTF">2019-03-10T20:30:53Z</dcterms:modified>
</cp:coreProperties>
</file>