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7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1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2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6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5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60B1F-3CDF-4EA1-B881-6D46C972E319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988C-9368-498E-96D8-A301B21B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8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8576-2935-4D18-8E21-1A209D0F6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8565"/>
            <a:ext cx="9144000" cy="2891398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Practicing Religion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9F206-0159-47A5-A426-39BC1BEAE0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1</a:t>
            </a:r>
          </a:p>
        </p:txBody>
      </p:sp>
    </p:spTree>
    <p:extLst>
      <p:ext uri="{BB962C8B-B14F-4D97-AF65-F5344CB8AC3E}">
        <p14:creationId xmlns:p14="http://schemas.microsoft.com/office/powerpoint/2010/main" val="6612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69FD-CDED-4F2B-836D-F098053B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508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Practicing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C80B2-7EB4-4BF3-B14D-EE20B0437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6071"/>
            <a:ext cx="5181600" cy="51098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For Learning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Open Your Ears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Control Your Tongue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Calm Your Spirit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458C1-505F-44E8-9B40-E11108EA5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46398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4"/>
                </a:solidFill>
              </a:rPr>
              <a:t>James 1:19-20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Psalms 62:1,5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Matthew 11:15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Revelation 3:6</a:t>
            </a:r>
          </a:p>
        </p:txBody>
      </p:sp>
    </p:spTree>
    <p:extLst>
      <p:ext uri="{BB962C8B-B14F-4D97-AF65-F5344CB8AC3E}">
        <p14:creationId xmlns:p14="http://schemas.microsoft.com/office/powerpoint/2010/main" val="208826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69FD-CDED-4F2B-836D-F098053B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508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Practicing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C80B2-7EB4-4BF3-B14D-EE20B0437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6071"/>
            <a:ext cx="5181600" cy="51098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For Learning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Open Your Ears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Control Your Tongue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Calm Your Spirit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For Action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Clean Your Heart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Watch Your Attitude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Maintain Your Balance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458C1-505F-44E8-9B40-E11108EA58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4"/>
                </a:solidFill>
              </a:rPr>
              <a:t> James 1:21-22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1John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James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Matthew 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Romans 8:7; 10:3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James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Romans 10:1-2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Revelation 3:15-16</a:t>
            </a:r>
          </a:p>
        </p:txBody>
      </p:sp>
    </p:spTree>
    <p:extLst>
      <p:ext uri="{BB962C8B-B14F-4D97-AF65-F5344CB8AC3E}">
        <p14:creationId xmlns:p14="http://schemas.microsoft.com/office/powerpoint/2010/main" val="250497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Practicing Religion</vt:lpstr>
      <vt:lpstr>Practicing Religion</vt:lpstr>
      <vt:lpstr>Practicing Religion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Religion</dc:title>
  <dc:creator>Dan Henderson</dc:creator>
  <cp:lastModifiedBy>Dan Henderson</cp:lastModifiedBy>
  <cp:revision>2</cp:revision>
  <dcterms:created xsi:type="dcterms:W3CDTF">2019-04-14T20:49:18Z</dcterms:created>
  <dcterms:modified xsi:type="dcterms:W3CDTF">2019-04-14T20:59:29Z</dcterms:modified>
</cp:coreProperties>
</file>