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1CAA-45AF-4E19-BA6A-D20A7FCB7470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F4B4-7EE6-4524-9EAB-C0F148F8B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1CAA-45AF-4E19-BA6A-D20A7FCB7470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F4B4-7EE6-4524-9EAB-C0F148F8B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1CAA-45AF-4E19-BA6A-D20A7FCB7470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F4B4-7EE6-4524-9EAB-C0F148F8B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4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1CAA-45AF-4E19-BA6A-D20A7FCB7470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F4B4-7EE6-4524-9EAB-C0F148F8B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4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1CAA-45AF-4E19-BA6A-D20A7FCB7470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F4B4-7EE6-4524-9EAB-C0F148F8B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6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1CAA-45AF-4E19-BA6A-D20A7FCB7470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F4B4-7EE6-4524-9EAB-C0F148F8B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0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1CAA-45AF-4E19-BA6A-D20A7FCB7470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F4B4-7EE6-4524-9EAB-C0F148F8B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0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1CAA-45AF-4E19-BA6A-D20A7FCB7470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F4B4-7EE6-4524-9EAB-C0F148F8B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0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1CAA-45AF-4E19-BA6A-D20A7FCB7470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F4B4-7EE6-4524-9EAB-C0F148F8B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8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1CAA-45AF-4E19-BA6A-D20A7FCB7470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F4B4-7EE6-4524-9EAB-C0F148F8B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1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1CAA-45AF-4E19-BA6A-D20A7FCB7470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F4B4-7EE6-4524-9EAB-C0F148F8B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8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F1CAA-45AF-4E19-BA6A-D20A7FCB7470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9F4B4-7EE6-4524-9EAB-C0F148F8B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42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825C-7CEC-40E8-962F-06CD2D7A04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Church History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9C8C5-5270-4041-B2E8-63B4891D4E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9:31</a:t>
            </a:r>
          </a:p>
        </p:txBody>
      </p:sp>
    </p:spTree>
    <p:extLst>
      <p:ext uri="{BB962C8B-B14F-4D97-AF65-F5344CB8AC3E}">
        <p14:creationId xmlns:p14="http://schemas.microsoft.com/office/powerpoint/2010/main" val="290459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6A535-66ED-4FEC-AEAC-D403611E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Church Established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546E-9B02-4DEB-8F19-190A246BAE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Last Days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“These Kings”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At Hand/Near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62748-3FE2-4847-B32A-9CEF803F6F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3:1-2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10:9</a:t>
            </a:r>
          </a:p>
        </p:txBody>
      </p:sp>
    </p:spTree>
    <p:extLst>
      <p:ext uri="{BB962C8B-B14F-4D97-AF65-F5344CB8AC3E}">
        <p14:creationId xmlns:p14="http://schemas.microsoft.com/office/powerpoint/2010/main" val="116604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6A535-66ED-4FEC-AEAC-D403611E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Church Established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546E-9B02-4DEB-8F19-190A246BAE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Last Days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“These Kings”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At Hand/Near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Went Forth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Growth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62748-3FE2-4847-B32A-9CEF803F6F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2:47; 5:14; 8:6; 11:21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1:23</a:t>
            </a:r>
          </a:p>
        </p:txBody>
      </p:sp>
    </p:spTree>
    <p:extLst>
      <p:ext uri="{BB962C8B-B14F-4D97-AF65-F5344CB8AC3E}">
        <p14:creationId xmlns:p14="http://schemas.microsoft.com/office/powerpoint/2010/main" val="2692014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6A535-66ED-4FEC-AEAC-D403611E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Apostasy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546E-9B02-4DEB-8F19-190A246BAE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Ebionism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Gnosticism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Asceticism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Montanism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62748-3FE2-4847-B32A-9CEF803F6F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20:28-30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1:6-7</a:t>
            </a:r>
          </a:p>
        </p:txBody>
      </p:sp>
    </p:spTree>
    <p:extLst>
      <p:ext uri="{BB962C8B-B14F-4D97-AF65-F5344CB8AC3E}">
        <p14:creationId xmlns:p14="http://schemas.microsoft.com/office/powerpoint/2010/main" val="211281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6A535-66ED-4FEC-AEAC-D403611E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Persecution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546E-9B02-4DEB-8F19-190A246BAE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Jews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Judaizers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Rome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Nero, Domitian, Diocletian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62748-3FE2-4847-B32A-9CEF803F6F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20:28-30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1:6-7</a:t>
            </a:r>
          </a:p>
        </p:txBody>
      </p:sp>
    </p:spTree>
    <p:extLst>
      <p:ext uri="{BB962C8B-B14F-4D97-AF65-F5344CB8AC3E}">
        <p14:creationId xmlns:p14="http://schemas.microsoft.com/office/powerpoint/2010/main" val="2367594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EA86C-793D-4411-888C-BBB6D7B04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The Early Years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DA468C70-F2BA-4EC1-8B7A-D448CA4DD961}"/>
              </a:ext>
            </a:extLst>
          </p:cNvPr>
          <p:cNvSpPr/>
          <p:nvPr/>
        </p:nvSpPr>
        <p:spPr>
          <a:xfrm>
            <a:off x="295836" y="3186684"/>
            <a:ext cx="6096000" cy="484632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D58BD95-D049-4DAD-8598-524318FBB151}"/>
              </a:ext>
            </a:extLst>
          </p:cNvPr>
          <p:cNvCxnSpPr/>
          <p:nvPr/>
        </p:nvCxnSpPr>
        <p:spPr>
          <a:xfrm>
            <a:off x="295837" y="3186684"/>
            <a:ext cx="0" cy="1707776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BB7295C-2F74-48AF-9278-BB66FB5F4C92}"/>
              </a:ext>
            </a:extLst>
          </p:cNvPr>
          <p:cNvSpPr txBox="1"/>
          <p:nvPr/>
        </p:nvSpPr>
        <p:spPr>
          <a:xfrm>
            <a:off x="0" y="4936479"/>
            <a:ext cx="10763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33 AD</a:t>
            </a:r>
          </a:p>
          <a:p>
            <a:r>
              <a:rPr lang="en-US" sz="2400" b="1" dirty="0"/>
              <a:t>Church</a:t>
            </a:r>
          </a:p>
          <a:p>
            <a:r>
              <a:rPr lang="en-US" sz="2400" b="1"/>
              <a:t>Begins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05092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88</Words>
  <Application>Microsoft Office PowerPoint</Application>
  <PresentationFormat>Widescreen</PresentationFormat>
  <Paragraphs>41</Paragraphs>
  <Slides>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Church History</vt:lpstr>
      <vt:lpstr>Church Established</vt:lpstr>
      <vt:lpstr>Church Established</vt:lpstr>
      <vt:lpstr>Apostasy</vt:lpstr>
      <vt:lpstr>Persecution</vt:lpstr>
      <vt:lpstr>The Early Years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History</dc:title>
  <dc:creator>Dan Henderson</dc:creator>
  <cp:lastModifiedBy>Dan Henderson</cp:lastModifiedBy>
  <cp:revision>6</cp:revision>
  <dcterms:created xsi:type="dcterms:W3CDTF">2019-05-26T19:53:58Z</dcterms:created>
  <dcterms:modified xsi:type="dcterms:W3CDTF">2019-05-26T20:45:59Z</dcterms:modified>
</cp:coreProperties>
</file>