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4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2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4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0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6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1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4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6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7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4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52D7F-B83C-4885-AF55-BB16D00A2F6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6FDB-991F-4653-A8A1-CA044F8A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7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A6319-C3AC-492F-B73A-D7F92C5134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Growth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4C8B0-1313-4DB2-9617-2CED376E42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2Peter 3:17-18</a:t>
            </a:r>
          </a:p>
        </p:txBody>
      </p:sp>
    </p:spTree>
    <p:extLst>
      <p:ext uri="{BB962C8B-B14F-4D97-AF65-F5344CB8AC3E}">
        <p14:creationId xmlns:p14="http://schemas.microsoft.com/office/powerpoint/2010/main" val="391339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573E-0B56-4F66-A0AC-0DF1DD68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0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Goals For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78DC-C0BB-4CA4-9CCC-62B7D5948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5877"/>
            <a:ext cx="5181600" cy="49769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Humble Service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0140-F68A-4357-A808-6AA0A5D05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23:11-12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10:38</a:t>
            </a:r>
          </a:p>
        </p:txBody>
      </p:sp>
    </p:spTree>
    <p:extLst>
      <p:ext uri="{BB962C8B-B14F-4D97-AF65-F5344CB8AC3E}">
        <p14:creationId xmlns:p14="http://schemas.microsoft.com/office/powerpoint/2010/main" val="130960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573E-0B56-4F66-A0AC-0DF1DD68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0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Goals For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78DC-C0BB-4CA4-9CCC-62B7D5948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5877"/>
            <a:ext cx="5181600" cy="49769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Humble Service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Prayerful Purity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0140-F68A-4357-A808-6AA0A5D05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5:25-27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5:23</a:t>
            </a:r>
          </a:p>
        </p:txBody>
      </p:sp>
    </p:spTree>
    <p:extLst>
      <p:ext uri="{BB962C8B-B14F-4D97-AF65-F5344CB8AC3E}">
        <p14:creationId xmlns:p14="http://schemas.microsoft.com/office/powerpoint/2010/main" val="8586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573E-0B56-4F66-A0AC-0DF1DD68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0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Goals For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78DC-C0BB-4CA4-9CCC-62B7D5948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5877"/>
            <a:ext cx="5181600" cy="49769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Humble Service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Prayerful Purity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Priesthood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0140-F68A-4357-A808-6AA0A5D05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1:6</a:t>
            </a:r>
          </a:p>
        </p:txBody>
      </p:sp>
    </p:spTree>
    <p:extLst>
      <p:ext uri="{BB962C8B-B14F-4D97-AF65-F5344CB8AC3E}">
        <p14:creationId xmlns:p14="http://schemas.microsoft.com/office/powerpoint/2010/main" val="159561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573E-0B56-4F66-A0AC-0DF1DD68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0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Goals For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78DC-C0BB-4CA4-9CCC-62B7D5948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5877"/>
            <a:ext cx="5181600" cy="49769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Humble Service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Prayerful Purity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Priesthood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Faith In God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0140-F68A-4357-A808-6AA0A5D05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21:12-14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4:17</a:t>
            </a:r>
          </a:p>
        </p:txBody>
      </p:sp>
    </p:spTree>
    <p:extLst>
      <p:ext uri="{BB962C8B-B14F-4D97-AF65-F5344CB8AC3E}">
        <p14:creationId xmlns:p14="http://schemas.microsoft.com/office/powerpoint/2010/main" val="322332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573E-0B56-4F66-A0AC-0DF1DD68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0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Goals For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78DC-C0BB-4CA4-9CCC-62B7D5948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5877"/>
            <a:ext cx="5181600" cy="49769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Humble Service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Prayerful Purity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Priesthood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Faith In God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Bible Knowledge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0140-F68A-4357-A808-6AA0A5D05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5:42</a:t>
            </a:r>
          </a:p>
        </p:txBody>
      </p:sp>
    </p:spTree>
    <p:extLst>
      <p:ext uri="{BB962C8B-B14F-4D97-AF65-F5344CB8AC3E}">
        <p14:creationId xmlns:p14="http://schemas.microsoft.com/office/powerpoint/2010/main" val="73477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573E-0B56-4F66-A0AC-0DF1DD68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0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Goals For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78DC-C0BB-4CA4-9CCC-62B7D5948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5877"/>
            <a:ext cx="5181600" cy="49769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Humble Service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Prayerful Purity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Priesthood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Faith In God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Bible Knowledge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Standing Firm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0140-F68A-4357-A808-6AA0A5D05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6:11</a:t>
            </a:r>
          </a:p>
        </p:txBody>
      </p:sp>
    </p:spTree>
    <p:extLst>
      <p:ext uri="{BB962C8B-B14F-4D97-AF65-F5344CB8AC3E}">
        <p14:creationId xmlns:p14="http://schemas.microsoft.com/office/powerpoint/2010/main" val="375026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573E-0B56-4F66-A0AC-0DF1DD68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0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Goals For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78DC-C0BB-4CA4-9CCC-62B7D5948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5877"/>
            <a:ext cx="5181600" cy="49769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Humble Service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Prayerful Purity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Priesthood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Faith In God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Bible Knowledge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Standing Firm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Spiritual Speech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0140-F68A-4357-A808-6AA0A5D05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12:34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16:25</a:t>
            </a:r>
          </a:p>
        </p:txBody>
      </p:sp>
    </p:spTree>
    <p:extLst>
      <p:ext uri="{BB962C8B-B14F-4D97-AF65-F5344CB8AC3E}">
        <p14:creationId xmlns:p14="http://schemas.microsoft.com/office/powerpoint/2010/main" val="67204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120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Growth Goals</vt:lpstr>
      <vt:lpstr>Goals For Growing</vt:lpstr>
      <vt:lpstr>Goals For Growing</vt:lpstr>
      <vt:lpstr>Goals For Growing</vt:lpstr>
      <vt:lpstr>Goals For Growing</vt:lpstr>
      <vt:lpstr>Goals For Growing</vt:lpstr>
      <vt:lpstr>Goals For Growing</vt:lpstr>
      <vt:lpstr>Goals For Growing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Goals</dc:title>
  <dc:creator>Dan Henderson</dc:creator>
  <cp:lastModifiedBy>Dan Henderson</cp:lastModifiedBy>
  <cp:revision>2</cp:revision>
  <dcterms:created xsi:type="dcterms:W3CDTF">2019-05-19T19:02:25Z</dcterms:created>
  <dcterms:modified xsi:type="dcterms:W3CDTF">2019-05-19T19:13:35Z</dcterms:modified>
</cp:coreProperties>
</file>