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9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5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4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4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5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2095-C340-453E-8D78-1F8C3DA9F3A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28EE-CBDF-4B3F-AC9E-1AF10A50B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4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34DF-D405-4050-B0BA-86ABED004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34472"/>
            <a:ext cx="9144001" cy="435684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What Kind Of Church Member Are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9D3DD-4C43-481B-972E-2061034C7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8715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Revelation 3:1-4</a:t>
            </a:r>
          </a:p>
        </p:txBody>
      </p:sp>
    </p:spTree>
    <p:extLst>
      <p:ext uri="{BB962C8B-B14F-4D97-AF65-F5344CB8AC3E}">
        <p14:creationId xmlns:p14="http://schemas.microsoft.com/office/powerpoint/2010/main" val="402252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Water Hose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Ant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Eagle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Tree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57410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1:1-3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24079"/>
            <a:ext cx="4063559" cy="406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2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Troublesome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Sifter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16505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5:21-22</a:t>
            </a:r>
          </a:p>
        </p:txBody>
      </p:sp>
      <p:pic>
        <p:nvPicPr>
          <p:cNvPr id="6" name="Picture 5" descr="A picture containing indoor, table, cup, next&#10;&#10;Description automatically generated">
            <a:extLst>
              <a:ext uri="{FF2B5EF4-FFF2-40B4-BE49-F238E27FC236}">
                <a16:creationId xmlns:a16="http://schemas.microsoft.com/office/drawing/2014/main" id="{613AF31D-5A56-4B35-80DD-E3AF1091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522" y="2136050"/>
            <a:ext cx="1991482" cy="218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Troublesome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Sifter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Sponge/Chameleon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Grasshopper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16505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4:14-16</a:t>
            </a:r>
          </a:p>
        </p:txBody>
      </p:sp>
      <p:pic>
        <p:nvPicPr>
          <p:cNvPr id="7" name="Picture 6" descr="A piece of bread&#10;&#10;Description automatically generated">
            <a:extLst>
              <a:ext uri="{FF2B5EF4-FFF2-40B4-BE49-F238E27FC236}">
                <a16:creationId xmlns:a16="http://schemas.microsoft.com/office/drawing/2014/main" id="{17CC679C-B33E-42C7-B3CC-36A09FA4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872" y="1458999"/>
            <a:ext cx="2357477" cy="1768108"/>
          </a:xfrm>
          <a:prstGeom prst="rect">
            <a:avLst/>
          </a:prstGeom>
        </p:spPr>
      </p:pic>
      <p:pic>
        <p:nvPicPr>
          <p:cNvPr id="9" name="Picture 8" descr="A close up of a lizard&#10;&#10;Description automatically generated">
            <a:extLst>
              <a:ext uri="{FF2B5EF4-FFF2-40B4-BE49-F238E27FC236}">
                <a16:creationId xmlns:a16="http://schemas.microsoft.com/office/drawing/2014/main" id="{AF7B21FC-1AE2-49AC-90C0-84032B186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788" y="1388174"/>
            <a:ext cx="1934262" cy="1987175"/>
          </a:xfrm>
          <a:prstGeom prst="rect">
            <a:avLst/>
          </a:prstGeom>
        </p:spPr>
      </p:pic>
      <p:pic>
        <p:nvPicPr>
          <p:cNvPr id="11" name="Picture 10" descr="A insect on the ground&#10;&#10;Description automatically generated">
            <a:extLst>
              <a:ext uri="{FF2B5EF4-FFF2-40B4-BE49-F238E27FC236}">
                <a16:creationId xmlns:a16="http://schemas.microsoft.com/office/drawing/2014/main" id="{4DF9EB50-FEAC-4B3A-9643-5BA95654EF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310" y="3528686"/>
            <a:ext cx="2480609" cy="186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Troublesome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Sifter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Sponge/Chameleon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Grasshopper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Merry-go-round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Wheelbarrow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16505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CC679C-B33E-42C7-B3CC-36A09FA4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29" y="1553623"/>
            <a:ext cx="2447671" cy="24476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7B21FC-1AE2-49AC-90C0-84032B186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700" y="3753989"/>
            <a:ext cx="2576021" cy="149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6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Troublesome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Sifter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Sponge/Chameleon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Grasshopper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Merry-go-round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Wheelbarrow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Pet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16505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3:1-3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CC679C-B33E-42C7-B3CC-36A09FA4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46" y="1748382"/>
            <a:ext cx="1835753" cy="2447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628" y="2636158"/>
            <a:ext cx="2444083" cy="208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3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Troublesome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Sifter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Sponge/Chameleon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Grasshopper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Merry-go-round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Wheelbarrow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Pet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Ostrich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16505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2:14-15,20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98" y="2026433"/>
            <a:ext cx="3481981" cy="22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0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Water Hose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57410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11:25,30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12:14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436" y="1584721"/>
            <a:ext cx="4097268" cy="30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7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Water Hose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57410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6:6-8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973" y="1913010"/>
            <a:ext cx="3400147" cy="30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5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FB8-7116-4D75-9C75-0AD6DBC4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These Are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E370-074D-4F3A-94BD-EC348F512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4721"/>
            <a:ext cx="5181600" cy="48331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Water Hose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Ant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Eagle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DDC6-25D9-419A-84B9-5DE880B7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57410"/>
            <a:ext cx="5181600" cy="186045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2:14; 4:13; 24:10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DFCE92-C974-4B1B-B2AE-D630ACC0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95" y="2123343"/>
            <a:ext cx="4125226" cy="316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1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111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What Kind Of Church Member Are You?</vt:lpstr>
      <vt:lpstr>These Are Troublesome</vt:lpstr>
      <vt:lpstr>These Are Troublesome</vt:lpstr>
      <vt:lpstr>These Are Troublesome</vt:lpstr>
      <vt:lpstr>These Are Troublesome</vt:lpstr>
      <vt:lpstr>These Are Troublesome</vt:lpstr>
      <vt:lpstr>These Are Blessings</vt:lpstr>
      <vt:lpstr>These Are Blessings</vt:lpstr>
      <vt:lpstr>These Are Blessings</vt:lpstr>
      <vt:lpstr>These Are Blessings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Church Member Are You?</dc:title>
  <dc:creator>Dan Henderson</dc:creator>
  <cp:lastModifiedBy>Dan Henderson</cp:lastModifiedBy>
  <cp:revision>4</cp:revision>
  <dcterms:created xsi:type="dcterms:W3CDTF">2019-05-12T19:01:40Z</dcterms:created>
  <dcterms:modified xsi:type="dcterms:W3CDTF">2019-05-12T19:50:22Z</dcterms:modified>
</cp:coreProperties>
</file>