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7" d="100"/>
          <a:sy n="57" d="100"/>
        </p:scale>
        <p:origin x="62" y="6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BC716-3307-44B5-BF2E-B2FAA2549E81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96F3-2D98-4EBA-A013-33ECDD9B2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73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BC716-3307-44B5-BF2E-B2FAA2549E81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96F3-2D98-4EBA-A013-33ECDD9B2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46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BC716-3307-44B5-BF2E-B2FAA2549E81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96F3-2D98-4EBA-A013-33ECDD9B2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836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BC716-3307-44B5-BF2E-B2FAA2549E81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96F3-2D98-4EBA-A013-33ECDD9B2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992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BC716-3307-44B5-BF2E-B2FAA2549E81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96F3-2D98-4EBA-A013-33ECDD9B2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22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BC716-3307-44B5-BF2E-B2FAA2549E81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96F3-2D98-4EBA-A013-33ECDD9B2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14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BC716-3307-44B5-BF2E-B2FAA2549E81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96F3-2D98-4EBA-A013-33ECDD9B2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857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BC716-3307-44B5-BF2E-B2FAA2549E81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96F3-2D98-4EBA-A013-33ECDD9B2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30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BC716-3307-44B5-BF2E-B2FAA2549E81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96F3-2D98-4EBA-A013-33ECDD9B2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831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BC716-3307-44B5-BF2E-B2FAA2549E81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96F3-2D98-4EBA-A013-33ECDD9B2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07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BC716-3307-44B5-BF2E-B2FAA2549E81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96F3-2D98-4EBA-A013-33ECDD9B2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67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BC716-3307-44B5-BF2E-B2FAA2549E81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596F3-2D98-4EBA-A013-33ECDD9B2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942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C67CB-DD7E-44C0-85D7-18080A9A0C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Church History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623724-22D1-4557-B4AF-C92FE17B65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Apostasy &amp; Reformation</a:t>
            </a:r>
          </a:p>
        </p:txBody>
      </p:sp>
    </p:spTree>
    <p:extLst>
      <p:ext uri="{BB962C8B-B14F-4D97-AF65-F5344CB8AC3E}">
        <p14:creationId xmlns:p14="http://schemas.microsoft.com/office/powerpoint/2010/main" val="3160664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63087-3E67-4186-BD08-CE5818D3E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170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Doctrinal Departures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2D095-919A-4E7D-A3A2-9F69FB760A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69141"/>
            <a:ext cx="5181600" cy="462373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/>
              <a:t>Holy water (120)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/>
              <a:t>Penance (157)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/>
              <a:t>Infant baptism (175)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/>
              <a:t>Latin mass (394)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/>
              <a:t>Extreme unction (588)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/>
              <a:t>Purgatory (593)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/>
              <a:t>Kissing the Pope's toe (709)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1502DF-89E2-40E8-8D9F-CD13BBEB30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593976" cy="496560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/>
              <a:t>Transubstantiation (1000)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/>
              <a:t>Celibacy (1015)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/>
              <a:t>Indulgences (1192)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/>
              <a:t>Auricular confession (1215)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/>
              <a:t>Sprinkling (1311)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/>
              <a:t>Jurisdiction over civil authorities (728-1870)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/>
              <a:t>Infallibility of the Pope (1870)</a:t>
            </a:r>
          </a:p>
        </p:txBody>
      </p:sp>
    </p:spTree>
    <p:extLst>
      <p:ext uri="{BB962C8B-B14F-4D97-AF65-F5344CB8AC3E}">
        <p14:creationId xmlns:p14="http://schemas.microsoft.com/office/powerpoint/2010/main" val="1331533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2E88B-3E52-4C83-965D-7ADEF95A4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720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Reformation Agents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F21A6-9034-490C-97B2-B0D4745433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7541" y="1825625"/>
            <a:ext cx="5741894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/>
              <a:t>The Albigenses (1170)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/>
              <a:t>The Waldensians (1170)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/>
              <a:t>John Wycliffe (1324-1384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/>
              <a:t>John Huss (1369-1415)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/>
              <a:t>John Wessel (1420-1498)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/>
              <a:t>Jerome Savonarola (1452-1498)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0F7AC1-75F9-4906-9FBA-BF2344702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1482" y="1825625"/>
            <a:ext cx="4872318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/>
              <a:t>Martin Luther (1483-1546)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/>
              <a:t>John Calvin (1509-1564)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/>
              <a:t>John Knox (1505-1572)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/>
              <a:t>Ulrich Zwingli (1484-1531)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/>
              <a:t>Henry VIII (1491-1547)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/>
              <a:t>John Wesley (1703-1791)</a:t>
            </a:r>
          </a:p>
        </p:txBody>
      </p:sp>
    </p:spTree>
    <p:extLst>
      <p:ext uri="{BB962C8B-B14F-4D97-AF65-F5344CB8AC3E}">
        <p14:creationId xmlns:p14="http://schemas.microsoft.com/office/powerpoint/2010/main" val="2455958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138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Church History</vt:lpstr>
      <vt:lpstr>Doctrinal Departures</vt:lpstr>
      <vt:lpstr>Reformation Agents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History</dc:title>
  <dc:creator>Dan Henderson</dc:creator>
  <cp:lastModifiedBy>Dan Henderson</cp:lastModifiedBy>
  <cp:revision>2</cp:revision>
  <dcterms:created xsi:type="dcterms:W3CDTF">2019-06-23T20:26:16Z</dcterms:created>
  <dcterms:modified xsi:type="dcterms:W3CDTF">2019-06-23T20:41:07Z</dcterms:modified>
</cp:coreProperties>
</file>