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" y="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9978-94E6-4472-8CD7-D981EBB83A68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89BD-3DCD-4A2E-8B59-67EB62F74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8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9978-94E6-4472-8CD7-D981EBB83A68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89BD-3DCD-4A2E-8B59-67EB62F74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2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9978-94E6-4472-8CD7-D981EBB83A68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89BD-3DCD-4A2E-8B59-67EB62F74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0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9978-94E6-4472-8CD7-D981EBB83A68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89BD-3DCD-4A2E-8B59-67EB62F74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3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9978-94E6-4472-8CD7-D981EBB83A68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89BD-3DCD-4A2E-8B59-67EB62F74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7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9978-94E6-4472-8CD7-D981EBB83A68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89BD-3DCD-4A2E-8B59-67EB62F74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3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9978-94E6-4472-8CD7-D981EBB83A68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89BD-3DCD-4A2E-8B59-67EB62F74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3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9978-94E6-4472-8CD7-D981EBB83A68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89BD-3DCD-4A2E-8B59-67EB62F74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8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9978-94E6-4472-8CD7-D981EBB83A68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89BD-3DCD-4A2E-8B59-67EB62F74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6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9978-94E6-4472-8CD7-D981EBB83A68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89BD-3DCD-4A2E-8B59-67EB62F74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2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9978-94E6-4472-8CD7-D981EBB83A68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89BD-3DCD-4A2E-8B59-67EB62F74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1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D9978-94E6-4472-8CD7-D981EBB83A68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A89BD-3DCD-4A2E-8B59-67EB62F74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74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1C830-9B7B-4238-B04A-13036F081C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Almost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5A095-4F62-4983-AD92-02939757CF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26:24-29</a:t>
            </a:r>
          </a:p>
        </p:txBody>
      </p:sp>
    </p:spTree>
    <p:extLst>
      <p:ext uri="{BB962C8B-B14F-4D97-AF65-F5344CB8AC3E}">
        <p14:creationId xmlns:p14="http://schemas.microsoft.com/office/powerpoint/2010/main" val="3268079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4DB96-04C5-4431-B455-599981AA9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65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“You Almost Persuade Me To Be A Christian”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18483-3588-4441-9DF9-83BF21A6D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6177" y="1825624"/>
            <a:ext cx="6817658" cy="471487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Defeats Faith Only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FEA9A2-AFE3-4673-A767-2C5F52BA6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62164" y="1825625"/>
            <a:ext cx="4791636" cy="435133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26:27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12:42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10:32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2:19</a:t>
            </a:r>
          </a:p>
        </p:txBody>
      </p:sp>
    </p:spTree>
    <p:extLst>
      <p:ext uri="{BB962C8B-B14F-4D97-AF65-F5344CB8AC3E}">
        <p14:creationId xmlns:p14="http://schemas.microsoft.com/office/powerpoint/2010/main" val="318658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4DB96-04C5-4431-B455-599981AA9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65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“You Almost Persuade Me To Be A Christian”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18483-3588-4441-9DF9-83BF21A6D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6177" y="1825624"/>
            <a:ext cx="6817658" cy="471487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Defeats Faith Only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Defeats Direct Operation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FEA9A2-AFE3-4673-A767-2C5F52BA6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62164" y="1825625"/>
            <a:ext cx="4791636" cy="435133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Acts 22:6-16</a:t>
            </a:r>
          </a:p>
        </p:txBody>
      </p:sp>
    </p:spTree>
    <p:extLst>
      <p:ext uri="{BB962C8B-B14F-4D97-AF65-F5344CB8AC3E}">
        <p14:creationId xmlns:p14="http://schemas.microsoft.com/office/powerpoint/2010/main" val="2450202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4DB96-04C5-4431-B455-599981AA9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65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“You Almost Persuade Me To Be A Christian”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18483-3588-4441-9DF9-83BF21A6D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6177" y="1825624"/>
            <a:ext cx="6817658" cy="471487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Defeats Faith Only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Defeats Direct Operation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Defeats Mourner’s Bench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FEA9A2-AFE3-4673-A767-2C5F52BA6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62164" y="1825625"/>
            <a:ext cx="4791636" cy="435133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10:34-35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2:4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5:11,20-21</a:t>
            </a:r>
          </a:p>
        </p:txBody>
      </p:sp>
    </p:spTree>
    <p:extLst>
      <p:ext uri="{BB962C8B-B14F-4D97-AF65-F5344CB8AC3E}">
        <p14:creationId xmlns:p14="http://schemas.microsoft.com/office/powerpoint/2010/main" val="2326273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4DB96-04C5-4431-B455-599981AA9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65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“You Almost Persuade Me To Be A Christian”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18483-3588-4441-9DF9-83BF21A6D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6177" y="1825624"/>
            <a:ext cx="6817658" cy="471487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Defeats Faith Only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Defeats Direct Operation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Defeats Mourner’s Bench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Defeats “Getting Religion”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FEA9A2-AFE3-4673-A767-2C5F52BA6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62164" y="1825625"/>
            <a:ext cx="4791636" cy="435133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6:46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1:26-27</a:t>
            </a:r>
          </a:p>
        </p:txBody>
      </p:sp>
    </p:spTree>
    <p:extLst>
      <p:ext uri="{BB962C8B-B14F-4D97-AF65-F5344CB8AC3E}">
        <p14:creationId xmlns:p14="http://schemas.microsoft.com/office/powerpoint/2010/main" val="85297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4DB96-04C5-4431-B455-599981AA9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65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“You Almost Persuade Me To Be A Christian”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18483-3588-4441-9DF9-83BF21A6D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6177" y="1825624"/>
            <a:ext cx="6817658" cy="471487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Defeats Faith Only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Defeats Direct Operation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Defeats Mourner’s Bench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Defeats “Getting Religion”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Defeats “Nothing in a Name”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FEA9A2-AFE3-4673-A767-2C5F52BA6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62164" y="1825625"/>
            <a:ext cx="4791636" cy="435133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24:47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4:16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1:10-13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11:26</a:t>
            </a:r>
          </a:p>
        </p:txBody>
      </p:sp>
    </p:spTree>
    <p:extLst>
      <p:ext uri="{BB962C8B-B14F-4D97-AF65-F5344CB8AC3E}">
        <p14:creationId xmlns:p14="http://schemas.microsoft.com/office/powerpoint/2010/main" val="2912121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143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Almost</vt:lpstr>
      <vt:lpstr>“You Almost Persuade Me To Be A Christian”</vt:lpstr>
      <vt:lpstr>“You Almost Persuade Me To Be A Christian”</vt:lpstr>
      <vt:lpstr>“You Almost Persuade Me To Be A Christian”</vt:lpstr>
      <vt:lpstr>“You Almost Persuade Me To Be A Christian”</vt:lpstr>
      <vt:lpstr>“You Almost Persuade Me To Be A Christian”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Almost</dc:title>
  <dc:creator>Dan Henderson</dc:creator>
  <cp:lastModifiedBy>Dan Henderson</cp:lastModifiedBy>
  <cp:revision>2</cp:revision>
  <dcterms:created xsi:type="dcterms:W3CDTF">2019-07-28T01:48:22Z</dcterms:created>
  <dcterms:modified xsi:type="dcterms:W3CDTF">2019-07-28T01:58:34Z</dcterms:modified>
</cp:coreProperties>
</file>