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2085-6889-4BBE-84B0-06365BA6EAC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D0569-B9FD-4146-A85D-883355C9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8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2085-6889-4BBE-84B0-06365BA6EAC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D0569-B9FD-4146-A85D-883355C9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2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2085-6889-4BBE-84B0-06365BA6EAC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D0569-B9FD-4146-A85D-883355C9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8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2085-6889-4BBE-84B0-06365BA6EAC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D0569-B9FD-4146-A85D-883355C9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7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2085-6889-4BBE-84B0-06365BA6EAC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D0569-B9FD-4146-A85D-883355C9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9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2085-6889-4BBE-84B0-06365BA6EAC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D0569-B9FD-4146-A85D-883355C9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0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2085-6889-4BBE-84B0-06365BA6EAC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D0569-B9FD-4146-A85D-883355C9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8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2085-6889-4BBE-84B0-06365BA6EAC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D0569-B9FD-4146-A85D-883355C9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2085-6889-4BBE-84B0-06365BA6EAC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D0569-B9FD-4146-A85D-883355C9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2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2085-6889-4BBE-84B0-06365BA6EAC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D0569-B9FD-4146-A85D-883355C9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2085-6889-4BBE-84B0-06365BA6EAC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D0569-B9FD-4146-A85D-883355C9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02085-6889-4BBE-84B0-06365BA6EAC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D0569-B9FD-4146-A85D-883355C93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69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2EB22-1EC3-4235-BA56-13AFE7264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0988"/>
            <a:ext cx="9144000" cy="2998975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Do Not Follow The Crowd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DE67E3-87AC-4AE8-BB9A-894F869E26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Galatians 2:11-14</a:t>
            </a:r>
          </a:p>
        </p:txBody>
      </p:sp>
    </p:spTree>
    <p:extLst>
      <p:ext uri="{BB962C8B-B14F-4D97-AF65-F5344CB8AC3E}">
        <p14:creationId xmlns:p14="http://schemas.microsoft.com/office/powerpoint/2010/main" val="85352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F995-7FBE-4D98-8640-0D0975DD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 Not Follow The Crowd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C55AF-ED09-4D51-934E-FA78D6FF16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Not Courageous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1E83E-40D3-4C39-84A1-88DC40BA52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2:11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23:2</a:t>
            </a:r>
          </a:p>
        </p:txBody>
      </p:sp>
    </p:spTree>
    <p:extLst>
      <p:ext uri="{BB962C8B-B14F-4D97-AF65-F5344CB8AC3E}">
        <p14:creationId xmlns:p14="http://schemas.microsoft.com/office/powerpoint/2010/main" val="2428889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F995-7FBE-4D98-8640-0D0975DD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 Not Follow The Crowd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C55AF-ED09-4D51-934E-FA78D6FF16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Not Courageous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Find Courage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1E83E-40D3-4C39-84A1-88DC40BA52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1:6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6:26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26:69-75</a:t>
            </a:r>
          </a:p>
        </p:txBody>
      </p:sp>
    </p:spTree>
    <p:extLst>
      <p:ext uri="{BB962C8B-B14F-4D97-AF65-F5344CB8AC3E}">
        <p14:creationId xmlns:p14="http://schemas.microsoft.com/office/powerpoint/2010/main" val="182178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1F995-7FBE-4D98-8640-0D0975DD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 Not Follow The Crowd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C55AF-ED09-4D51-934E-FA78D6FF16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Not Courageous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Find Courage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Be Courageous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1E83E-40D3-4C39-84A1-88DC40BA52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4:29; 5:33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7:58-60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4:1-11</a:t>
            </a:r>
          </a:p>
        </p:txBody>
      </p:sp>
    </p:spTree>
    <p:extLst>
      <p:ext uri="{BB962C8B-B14F-4D97-AF65-F5344CB8AC3E}">
        <p14:creationId xmlns:p14="http://schemas.microsoft.com/office/powerpoint/2010/main" val="1086262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70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Do Not Follow The Crowd</vt:lpstr>
      <vt:lpstr>Do Not Follow The Crowd</vt:lpstr>
      <vt:lpstr>Do Not Follow The Crowd</vt:lpstr>
      <vt:lpstr>Do Not Follow The Crowd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Not Follow The Crowd</dc:title>
  <dc:creator>Dan Henderson</dc:creator>
  <cp:lastModifiedBy>Dan Henderson</cp:lastModifiedBy>
  <cp:revision>1</cp:revision>
  <dcterms:created xsi:type="dcterms:W3CDTF">2019-07-21T00:57:43Z</dcterms:created>
  <dcterms:modified xsi:type="dcterms:W3CDTF">2019-07-21T01:05:35Z</dcterms:modified>
</cp:coreProperties>
</file>