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2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5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56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50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64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62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4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2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68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71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DF8DDB-A899-4B93-9134-35AFA2AB1437}" type="datetimeFigureOut">
              <a:rPr lang="en-US" smtClean="0"/>
              <a:t>8/10/2019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144A8-6683-433E-8725-F3701F8E2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001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C9E11-E530-43DA-81BC-866FC2A23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35624" y="484094"/>
            <a:ext cx="6920753" cy="3025869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I Can Do What I Want!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69DFB4-6337-469B-9AAE-1FBC9FC40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7:21-25</a:t>
            </a:r>
          </a:p>
        </p:txBody>
      </p:sp>
    </p:spTree>
    <p:extLst>
      <p:ext uri="{BB962C8B-B14F-4D97-AF65-F5344CB8AC3E}">
        <p14:creationId xmlns:p14="http://schemas.microsoft.com/office/powerpoint/2010/main" val="811780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2524B-81EE-4524-9414-71E091B8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I Want To I Can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5C237-B1EF-40CD-80BA-816041720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565" y="1825625"/>
            <a:ext cx="540123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BFB93-65E7-4B78-ADAA-8F56520D8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4:21-24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6:60-69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1Corinthians 16:1-2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2Corinthians 9:6-8</a:t>
            </a:r>
          </a:p>
        </p:txBody>
      </p:sp>
    </p:spTree>
    <p:extLst>
      <p:ext uri="{BB962C8B-B14F-4D97-AF65-F5344CB8AC3E}">
        <p14:creationId xmlns:p14="http://schemas.microsoft.com/office/powerpoint/2010/main" val="238009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2524B-81EE-4524-9414-71E091B8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I Want To I Can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5C237-B1EF-40CD-80BA-816041720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565" y="1825625"/>
            <a:ext cx="540123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Grow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Promote Growth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BFB93-65E7-4B78-ADAA-8F56520D8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21:28-31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Matthew 20:1-19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John 9:4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Hebrews 10:19-25</a:t>
            </a:r>
          </a:p>
        </p:txBody>
      </p:sp>
    </p:spTree>
    <p:extLst>
      <p:ext uri="{BB962C8B-B14F-4D97-AF65-F5344CB8AC3E}">
        <p14:creationId xmlns:p14="http://schemas.microsoft.com/office/powerpoint/2010/main" val="2080121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2524B-81EE-4524-9414-71E091B8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I Want To I Can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5C237-B1EF-40CD-80BA-816041720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565" y="1825625"/>
            <a:ext cx="540123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Grow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Promote Growth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Encourage &amp; Comfort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BFB93-65E7-4B78-ADAA-8F56520D8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600" dirty="0">
                <a:solidFill>
                  <a:schemeClr val="accent4"/>
                </a:solidFill>
              </a:rPr>
              <a:t>Romans 12:9-16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600" dirty="0">
                <a:solidFill>
                  <a:schemeClr val="accent4"/>
                </a:solidFill>
              </a:rPr>
              <a:t>Matthew 25:35-36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sv-SE" sz="3600" dirty="0">
                <a:solidFill>
                  <a:schemeClr val="accent4"/>
                </a:solidFill>
              </a:rPr>
              <a:t>Galatians 6:7-10</a:t>
            </a:r>
            <a:endParaRPr lang="en-US" sz="36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871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2524B-81EE-4524-9414-71E091B8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If I Want To I Can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5C237-B1EF-40CD-80BA-816041720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8565" y="1825625"/>
            <a:ext cx="540123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Grow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Promote Growth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Encourage &amp; Comfort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Sow The Seed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BFB93-65E7-4B78-ADAA-8F56520D8B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1Timothy 4:11-16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Acts 8:4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Romans 1:16-17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600" dirty="0">
                <a:solidFill>
                  <a:schemeClr val="accent4"/>
                </a:solidFill>
              </a:rPr>
              <a:t>2Timothy 2:1-2</a:t>
            </a:r>
          </a:p>
        </p:txBody>
      </p:sp>
    </p:spTree>
    <p:extLst>
      <p:ext uri="{BB962C8B-B14F-4D97-AF65-F5344CB8AC3E}">
        <p14:creationId xmlns:p14="http://schemas.microsoft.com/office/powerpoint/2010/main" val="279830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92A1A-B657-4861-96CF-10882368F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1887"/>
          </a:xfrm>
        </p:spPr>
        <p:txBody>
          <a:bodyPr>
            <a:normAutofit/>
          </a:bodyPr>
          <a:lstStyle/>
          <a:p>
            <a:pPr algn="ctr"/>
            <a:r>
              <a:rPr lang="en-US" sz="11500" dirty="0"/>
              <a:t>I Can Do …</a:t>
            </a:r>
            <a:br>
              <a:rPr lang="en-US" sz="11500" dirty="0"/>
            </a:br>
            <a:r>
              <a:rPr lang="en-US" sz="11500" dirty="0"/>
              <a:t>If I </a:t>
            </a:r>
            <a:r>
              <a:rPr lang="en-US" sz="11500" dirty="0">
                <a:solidFill>
                  <a:srgbClr val="FFFF00"/>
                </a:solidFill>
              </a:rPr>
              <a:t>Want</a:t>
            </a:r>
            <a:r>
              <a:rPr lang="en-US" sz="11500" dirty="0"/>
              <a:t> To Do!</a:t>
            </a:r>
          </a:p>
        </p:txBody>
      </p:sp>
    </p:spTree>
    <p:extLst>
      <p:ext uri="{BB962C8B-B14F-4D97-AF65-F5344CB8AC3E}">
        <p14:creationId xmlns:p14="http://schemas.microsoft.com/office/powerpoint/2010/main" val="3436471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90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 Can Do What I Want!</vt:lpstr>
      <vt:lpstr>If I Want To I Can …</vt:lpstr>
      <vt:lpstr>If I Want To I Can …</vt:lpstr>
      <vt:lpstr>If I Want To I Can …</vt:lpstr>
      <vt:lpstr>If I Want To I Can …</vt:lpstr>
      <vt:lpstr>I Can Do … If I Want To 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Can Do What I Want!</dc:title>
  <dc:creator>Dan Henderson</dc:creator>
  <cp:lastModifiedBy>Dan Henderson</cp:lastModifiedBy>
  <cp:revision>2</cp:revision>
  <dcterms:created xsi:type="dcterms:W3CDTF">2019-08-11T00:08:45Z</dcterms:created>
  <dcterms:modified xsi:type="dcterms:W3CDTF">2019-08-11T00:19:09Z</dcterms:modified>
</cp:coreProperties>
</file>