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1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5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0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0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2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3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4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4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7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8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CAB65-CBFD-46CB-B848-066111EE1CC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13E9-218F-4022-9E57-2E5612B2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375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BAC1-3ED5-4B45-A04A-A0F158454A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Resurrection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48E54-E00A-4C43-B69E-9C57D53BD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15</a:t>
            </a:r>
          </a:p>
        </p:txBody>
      </p:sp>
    </p:spTree>
    <p:extLst>
      <p:ext uri="{BB962C8B-B14F-4D97-AF65-F5344CB8AC3E}">
        <p14:creationId xmlns:p14="http://schemas.microsoft.com/office/powerpoint/2010/main" val="167836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10313-3B89-4F45-B7F4-CE2FFFB2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If Christ Was Not Raised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42C16-DF7A-467B-9332-2D16BC4F3B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Preaching Is Vain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1357E-33C9-4658-8302-043DEA8D98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4:24-25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1:4</a:t>
            </a:r>
          </a:p>
        </p:txBody>
      </p:sp>
    </p:spTree>
    <p:extLst>
      <p:ext uri="{BB962C8B-B14F-4D97-AF65-F5344CB8AC3E}">
        <p14:creationId xmlns:p14="http://schemas.microsoft.com/office/powerpoint/2010/main" val="278424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10313-3B89-4F45-B7F4-CE2FFFB2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If Christ Was Not Raised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42C16-DF7A-467B-9332-2D16BC4F3B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Preaching Is Vain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Faith Is Vain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1357E-33C9-4658-8302-043DEA8D98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1:8-12</a:t>
            </a:r>
          </a:p>
        </p:txBody>
      </p:sp>
    </p:spTree>
    <p:extLst>
      <p:ext uri="{BB962C8B-B14F-4D97-AF65-F5344CB8AC3E}">
        <p14:creationId xmlns:p14="http://schemas.microsoft.com/office/powerpoint/2010/main" val="279775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10313-3B89-4F45-B7F4-CE2FFFB2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If Christ Was Not Raised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42C16-DF7A-467B-9332-2D16BC4F3B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Preaching Is Vain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Faith Is Vain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Still In Sin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1357E-33C9-4658-8302-043DEA8D98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7:25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5:6-11</a:t>
            </a:r>
          </a:p>
        </p:txBody>
      </p:sp>
    </p:spTree>
    <p:extLst>
      <p:ext uri="{BB962C8B-B14F-4D97-AF65-F5344CB8AC3E}">
        <p14:creationId xmlns:p14="http://schemas.microsoft.com/office/powerpoint/2010/main" val="298605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10313-3B89-4F45-B7F4-CE2FFFB2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If Christ Was Not Raised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42C16-DF7A-467B-9332-2D16BC4F3B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Preaching Is Vain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Faith Is Vain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Still In 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Dead Are Perished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1357E-33C9-4658-8302-043DEA8D98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15:19</a:t>
            </a:r>
          </a:p>
        </p:txBody>
      </p:sp>
    </p:spTree>
    <p:extLst>
      <p:ext uri="{BB962C8B-B14F-4D97-AF65-F5344CB8AC3E}">
        <p14:creationId xmlns:p14="http://schemas.microsoft.com/office/powerpoint/2010/main" val="2187017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2CBC5-2D17-49F7-9727-85FF76C05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Hallelujah, Christ Arose!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22271-21B0-48BD-B0F9-4494616D7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7940"/>
          </a:xfrm>
        </p:spPr>
        <p:txBody>
          <a:bodyPr anchor="ctr" anchorCtr="1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Acts 17:31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1John 5:4-5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1Thessalonians 4:14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2Corinthians 4:14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Romans 6:1-11</a:t>
            </a:r>
          </a:p>
        </p:txBody>
      </p:sp>
    </p:spTree>
    <p:extLst>
      <p:ext uri="{BB962C8B-B14F-4D97-AF65-F5344CB8AC3E}">
        <p14:creationId xmlns:p14="http://schemas.microsoft.com/office/powerpoint/2010/main" val="200832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Resurrection</vt:lpstr>
      <vt:lpstr>If Christ Was Not Raised …</vt:lpstr>
      <vt:lpstr>If Christ Was Not Raised …</vt:lpstr>
      <vt:lpstr>If Christ Was Not Raised …</vt:lpstr>
      <vt:lpstr>If Christ Was Not Raised …</vt:lpstr>
      <vt:lpstr>Hallelujah, Christ Arose!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</dc:title>
  <dc:creator>Dan Henderson</dc:creator>
  <cp:lastModifiedBy>Dan Henderson</cp:lastModifiedBy>
  <cp:revision>1</cp:revision>
  <dcterms:created xsi:type="dcterms:W3CDTF">2019-08-18T20:39:35Z</dcterms:created>
  <dcterms:modified xsi:type="dcterms:W3CDTF">2019-08-18T20:48:35Z</dcterms:modified>
</cp:coreProperties>
</file>