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99F-BEE9-48B2-B2BA-C815406C74A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E0A2-73AC-47B6-B5EA-4EF8CB9E2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7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99F-BEE9-48B2-B2BA-C815406C74A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E0A2-73AC-47B6-B5EA-4EF8CB9E2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2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99F-BEE9-48B2-B2BA-C815406C74A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E0A2-73AC-47B6-B5EA-4EF8CB9E2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7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99F-BEE9-48B2-B2BA-C815406C74A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E0A2-73AC-47B6-B5EA-4EF8CB9E2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8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99F-BEE9-48B2-B2BA-C815406C74A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E0A2-73AC-47B6-B5EA-4EF8CB9E2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2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99F-BEE9-48B2-B2BA-C815406C74A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E0A2-73AC-47B6-B5EA-4EF8CB9E2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2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99F-BEE9-48B2-B2BA-C815406C74A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E0A2-73AC-47B6-B5EA-4EF8CB9E2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3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99F-BEE9-48B2-B2BA-C815406C74A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E0A2-73AC-47B6-B5EA-4EF8CB9E2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7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99F-BEE9-48B2-B2BA-C815406C74A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E0A2-73AC-47B6-B5EA-4EF8CB9E2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1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99F-BEE9-48B2-B2BA-C815406C74A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E0A2-73AC-47B6-B5EA-4EF8CB9E2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6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F99F-BEE9-48B2-B2BA-C815406C74A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E0A2-73AC-47B6-B5EA-4EF8CB9E2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F99F-BEE9-48B2-B2BA-C815406C74A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9E0A2-73AC-47B6-B5EA-4EF8CB9E2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8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3FAD-7EE9-42E3-BFAF-0B275964BA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Self Deception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B460FE-0943-43AC-B9BA-95BB7EE94A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Galatians 6:7-9</a:t>
            </a:r>
          </a:p>
        </p:txBody>
      </p:sp>
    </p:spTree>
    <p:extLst>
      <p:ext uri="{BB962C8B-B14F-4D97-AF65-F5344CB8AC3E}">
        <p14:creationId xmlns:p14="http://schemas.microsoft.com/office/powerpoint/2010/main" val="340088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129F1-AFE9-455D-ABEA-27E96DD4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Deceived To Think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43A92-3CA9-4493-AF54-875A8C240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40778"/>
            <a:ext cx="5181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Can Mock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836F51-ACC6-4038-851F-C58AEB8D7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40778"/>
            <a:ext cx="5181600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Romans 2:6-11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Joshua 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139:7-13</a:t>
            </a:r>
          </a:p>
        </p:txBody>
      </p:sp>
    </p:spTree>
    <p:extLst>
      <p:ext uri="{BB962C8B-B14F-4D97-AF65-F5344CB8AC3E}">
        <p14:creationId xmlns:p14="http://schemas.microsoft.com/office/powerpoint/2010/main" val="62076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129F1-AFE9-455D-ABEA-27E96DD4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Deceived To Think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43A92-3CA9-4493-AF54-875A8C240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40778"/>
            <a:ext cx="5181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Can Mock God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Can Avoid Harvest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836F51-ACC6-4038-851F-C58AEB8D7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1212" y="2040778"/>
            <a:ext cx="5970494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Genesis 8:22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4:6-8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2:1-3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10:10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3:18</a:t>
            </a:r>
          </a:p>
        </p:txBody>
      </p:sp>
    </p:spTree>
    <p:extLst>
      <p:ext uri="{BB962C8B-B14F-4D97-AF65-F5344CB8AC3E}">
        <p14:creationId xmlns:p14="http://schemas.microsoft.com/office/powerpoint/2010/main" val="2784431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129F1-AFE9-455D-ABEA-27E96DD4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Deceived To Think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43A92-3CA9-4493-AF54-875A8C240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40778"/>
            <a:ext cx="5181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Can Mock God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Can Avoid Harvest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Fruit Is Immediate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836F51-ACC6-4038-851F-C58AEB8D7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1212" y="2040778"/>
            <a:ext cx="5970494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Mark 10:29-31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12:14</a:t>
            </a:r>
          </a:p>
        </p:txBody>
      </p:sp>
    </p:spTree>
    <p:extLst>
      <p:ext uri="{BB962C8B-B14F-4D97-AF65-F5344CB8AC3E}">
        <p14:creationId xmlns:p14="http://schemas.microsoft.com/office/powerpoint/2010/main" val="337403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73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Self Deception</vt:lpstr>
      <vt:lpstr>Deceived To Think …</vt:lpstr>
      <vt:lpstr>Deceived To Think …</vt:lpstr>
      <vt:lpstr>Deceived To Think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Deception</dc:title>
  <dc:creator>Dan Henderson</dc:creator>
  <cp:lastModifiedBy>Dan Henderson</cp:lastModifiedBy>
  <cp:revision>2</cp:revision>
  <dcterms:created xsi:type="dcterms:W3CDTF">2019-08-18T00:34:25Z</dcterms:created>
  <dcterms:modified xsi:type="dcterms:W3CDTF">2019-08-18T00:47:08Z</dcterms:modified>
</cp:coreProperties>
</file>