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4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5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9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4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2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5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5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1DEC-DAF1-4A3D-9BC7-2D5055F6129C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00C54-4AD9-43D8-B0A5-7DC7B45B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8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9EF9-6283-4F38-89D7-3A98F12E5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Cooperation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58294E-2750-4850-B24A-2D46E7851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12:14-27</a:t>
            </a:r>
          </a:p>
        </p:txBody>
      </p:sp>
    </p:spTree>
    <p:extLst>
      <p:ext uri="{BB962C8B-B14F-4D97-AF65-F5344CB8AC3E}">
        <p14:creationId xmlns:p14="http://schemas.microsoft.com/office/powerpoint/2010/main" val="350996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2CA4-D4A8-41BC-9A13-9C203F93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D062-F94B-4EFD-B4E4-1A989F0BBD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Essential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21CDE-0D83-4FD4-A65C-EF6F7FB3F5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12:14-27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Proverbs 30:27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Exodus 10:1-20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3:9</a:t>
            </a:r>
          </a:p>
        </p:txBody>
      </p:sp>
    </p:spTree>
    <p:extLst>
      <p:ext uri="{BB962C8B-B14F-4D97-AF65-F5344CB8AC3E}">
        <p14:creationId xmlns:p14="http://schemas.microsoft.com/office/powerpoint/2010/main" val="245482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2CA4-D4A8-41BC-9A13-9C203F93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D062-F94B-4EFD-B4E4-1A989F0BBD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Essential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Some Fail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21CDE-0D83-4FD4-A65C-EF6F7FB3F5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1:27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12:15-16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25:14-30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2:3-8</a:t>
            </a:r>
          </a:p>
        </p:txBody>
      </p:sp>
    </p:spTree>
    <p:extLst>
      <p:ext uri="{BB962C8B-B14F-4D97-AF65-F5344CB8AC3E}">
        <p14:creationId xmlns:p14="http://schemas.microsoft.com/office/powerpoint/2010/main" val="425500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2CA4-D4A8-41BC-9A13-9C203F939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8962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Cooperation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D062-F94B-4EFD-B4E4-1A989F0BB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56722" y="1825625"/>
            <a:ext cx="5678557" cy="4351338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8000" dirty="0"/>
              <a:t>Sufficient Work For All</a:t>
            </a:r>
          </a:p>
        </p:txBody>
      </p:sp>
    </p:spTree>
    <p:extLst>
      <p:ext uri="{BB962C8B-B14F-4D97-AF65-F5344CB8AC3E}">
        <p14:creationId xmlns:p14="http://schemas.microsoft.com/office/powerpoint/2010/main" val="265833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Cooperation</vt:lpstr>
      <vt:lpstr>Cooperation</vt:lpstr>
      <vt:lpstr>Cooperation</vt:lpstr>
      <vt:lpstr>Cooperation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Cooperation</dc:title>
  <dc:creator>Dan Henderson</dc:creator>
  <cp:lastModifiedBy>Dan Henderson</cp:lastModifiedBy>
  <cp:revision>2</cp:revision>
  <dcterms:created xsi:type="dcterms:W3CDTF">2019-09-15T02:12:35Z</dcterms:created>
  <dcterms:modified xsi:type="dcterms:W3CDTF">2019-09-15T02:25:35Z</dcterms:modified>
</cp:coreProperties>
</file>