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6254-AC13-455F-96E3-C32DA860FD65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DF6A-7FE3-4E55-AAAD-379E70ED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26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6254-AC13-455F-96E3-C32DA860FD65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DF6A-7FE3-4E55-AAAD-379E70ED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2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6254-AC13-455F-96E3-C32DA860FD65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DF6A-7FE3-4E55-AAAD-379E70ED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9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6254-AC13-455F-96E3-C32DA860FD65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DF6A-7FE3-4E55-AAAD-379E70ED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49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6254-AC13-455F-96E3-C32DA860FD65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DF6A-7FE3-4E55-AAAD-379E70ED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41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6254-AC13-455F-96E3-C32DA860FD65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DF6A-7FE3-4E55-AAAD-379E70ED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0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6254-AC13-455F-96E3-C32DA860FD65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DF6A-7FE3-4E55-AAAD-379E70ED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41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6254-AC13-455F-96E3-C32DA860FD65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DF6A-7FE3-4E55-AAAD-379E70ED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3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6254-AC13-455F-96E3-C32DA860FD65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DF6A-7FE3-4E55-AAAD-379E70ED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59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6254-AC13-455F-96E3-C32DA860FD65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DF6A-7FE3-4E55-AAAD-379E70ED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6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6254-AC13-455F-96E3-C32DA860FD65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EDF6A-7FE3-4E55-AAAD-379E70ED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5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76254-AC13-455F-96E3-C32DA860FD65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EDF6A-7FE3-4E55-AAAD-379E70ED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67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7D6D8-10A2-4D95-9EC1-DD4CFF5F7C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Greatest Things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068F56-B5CD-4A40-844A-9340ACDA60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18:1-3</a:t>
            </a:r>
          </a:p>
        </p:txBody>
      </p:sp>
    </p:spTree>
    <p:extLst>
      <p:ext uri="{BB962C8B-B14F-4D97-AF65-F5344CB8AC3E}">
        <p14:creationId xmlns:p14="http://schemas.microsoft.com/office/powerpoint/2010/main" val="2915675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6561B-38C5-4510-8FD3-2CCECBC2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Greatest Things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2FF2A-47DC-4091-B078-FE11BEA33C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1329" y="1825625"/>
            <a:ext cx="603773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Curse – Sin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Remedy – Blood of Christ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Invitation – Christ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Decision – Submit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F8918-CDAB-42CC-A230-B20851A38D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Joshua 24:15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1Samuel 15:22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5:8-9</a:t>
            </a:r>
          </a:p>
        </p:txBody>
      </p:sp>
    </p:spTree>
    <p:extLst>
      <p:ext uri="{BB962C8B-B14F-4D97-AF65-F5344CB8AC3E}">
        <p14:creationId xmlns:p14="http://schemas.microsoft.com/office/powerpoint/2010/main" val="3164620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6561B-38C5-4510-8FD3-2CCECBC2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Greatest Things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2FF2A-47DC-4091-B078-FE11BEA33C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1329" y="1825625"/>
            <a:ext cx="603773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Curse – Sin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Remedy – Blood of Christ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Invitation – Christ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Decision – Submit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Event – Judgment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F8918-CDAB-42CC-A230-B20851A38D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2:16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9:27</a:t>
            </a:r>
          </a:p>
        </p:txBody>
      </p:sp>
    </p:spTree>
    <p:extLst>
      <p:ext uri="{BB962C8B-B14F-4D97-AF65-F5344CB8AC3E}">
        <p14:creationId xmlns:p14="http://schemas.microsoft.com/office/powerpoint/2010/main" val="2457879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6561B-38C5-4510-8FD3-2CCECBC2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Greatest Things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2FF2A-47DC-4091-B078-FE11BEA33C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1329" y="1825625"/>
            <a:ext cx="603773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Curse – Sin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Remedy – Blood of Christ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Invitation – Christ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Decision – Submit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Event – Judgment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Destination - Heaven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F8918-CDAB-42CC-A230-B20851A38D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1:3-5</a:t>
            </a:r>
          </a:p>
        </p:txBody>
      </p:sp>
    </p:spTree>
    <p:extLst>
      <p:ext uri="{BB962C8B-B14F-4D97-AF65-F5344CB8AC3E}">
        <p14:creationId xmlns:p14="http://schemas.microsoft.com/office/powerpoint/2010/main" val="2702350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843AD-3B4A-4F5D-8A53-BB121FA28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Greatest Tragedy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89BA4-93B4-4655-BAA8-B30587109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pPr marL="0" indent="0">
              <a:buNone/>
            </a:pPr>
            <a:r>
              <a:rPr lang="en-US" sz="6000" dirty="0"/>
              <a:t>To Be Lost</a:t>
            </a:r>
          </a:p>
          <a:p>
            <a:pPr marL="457200" lvl="1" indent="0">
              <a:buNone/>
            </a:pPr>
            <a:r>
              <a:rPr lang="en-US" sz="4800" dirty="0">
                <a:solidFill>
                  <a:schemeClr val="accent4"/>
                </a:solidFill>
              </a:rPr>
              <a:t>2Thessalonians 1:7-9</a:t>
            </a:r>
          </a:p>
        </p:txBody>
      </p:sp>
    </p:spTree>
    <p:extLst>
      <p:ext uri="{BB962C8B-B14F-4D97-AF65-F5344CB8AC3E}">
        <p14:creationId xmlns:p14="http://schemas.microsoft.com/office/powerpoint/2010/main" val="50945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6561B-38C5-4510-8FD3-2CCECBC2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Greatest Things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2FF2A-47DC-4091-B078-FE11BEA33C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Power – Gospel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F8918-CDAB-42CC-A230-B20851A38D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4:12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2:14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6:44-45</a:t>
            </a:r>
          </a:p>
        </p:txBody>
      </p:sp>
    </p:spTree>
    <p:extLst>
      <p:ext uri="{BB962C8B-B14F-4D97-AF65-F5344CB8AC3E}">
        <p14:creationId xmlns:p14="http://schemas.microsoft.com/office/powerpoint/2010/main" val="2304010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6561B-38C5-4510-8FD3-2CCECBC2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Greatest Things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2FF2A-47DC-4091-B078-FE11BEA33C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Power – Gospel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Guide – Bible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F8918-CDAB-42CC-A230-B20851A38D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119:105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10:23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16:25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1:20-21</a:t>
            </a:r>
          </a:p>
        </p:txBody>
      </p:sp>
    </p:spTree>
    <p:extLst>
      <p:ext uri="{BB962C8B-B14F-4D97-AF65-F5344CB8AC3E}">
        <p14:creationId xmlns:p14="http://schemas.microsoft.com/office/powerpoint/2010/main" val="1441489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6561B-38C5-4510-8FD3-2CCECBC2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Greatest Things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2FF2A-47DC-4091-B078-FE11BEA33C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Power – Gospel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Guide – Bible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Love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F8918-CDAB-42CC-A230-B20851A38D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13:13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22:36-40</a:t>
            </a:r>
          </a:p>
        </p:txBody>
      </p:sp>
    </p:spTree>
    <p:extLst>
      <p:ext uri="{BB962C8B-B14F-4D97-AF65-F5344CB8AC3E}">
        <p14:creationId xmlns:p14="http://schemas.microsoft.com/office/powerpoint/2010/main" val="1987984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6561B-38C5-4510-8FD3-2CCECBC2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Greatest Things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2FF2A-47DC-4091-B078-FE11BEA33C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Power – Gospel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Guide – Bible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Love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Institution – Church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F8918-CDAB-42CC-A230-B20851A38D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3:15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3:10-11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15:24</a:t>
            </a:r>
          </a:p>
        </p:txBody>
      </p:sp>
    </p:spTree>
    <p:extLst>
      <p:ext uri="{BB962C8B-B14F-4D97-AF65-F5344CB8AC3E}">
        <p14:creationId xmlns:p14="http://schemas.microsoft.com/office/powerpoint/2010/main" val="3907092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6561B-38C5-4510-8FD3-2CCECBC2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Greatest Things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2FF2A-47DC-4091-B078-FE11BEA33C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Power – Gospel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Guide – Bible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Love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Institution – Church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400" dirty="0"/>
              <a:t>Body Or Soul?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F8918-CDAB-42CC-A230-B20851A38D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5:23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1:27; 2:7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12:9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Zechariah 12:1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4:16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1:3-5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1:18-19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16:24-26</a:t>
            </a:r>
          </a:p>
        </p:txBody>
      </p:sp>
    </p:spTree>
    <p:extLst>
      <p:ext uri="{BB962C8B-B14F-4D97-AF65-F5344CB8AC3E}">
        <p14:creationId xmlns:p14="http://schemas.microsoft.com/office/powerpoint/2010/main" val="3887213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6561B-38C5-4510-8FD3-2CCECBC2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Greatest Things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2FF2A-47DC-4091-B078-FE11BEA33C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1329" y="1825625"/>
            <a:ext cx="603773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Curse – Sin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F8918-CDAB-42CC-A230-B20851A38D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59:1-2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3:4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5:17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21:8</a:t>
            </a:r>
          </a:p>
        </p:txBody>
      </p:sp>
    </p:spTree>
    <p:extLst>
      <p:ext uri="{BB962C8B-B14F-4D97-AF65-F5344CB8AC3E}">
        <p14:creationId xmlns:p14="http://schemas.microsoft.com/office/powerpoint/2010/main" val="1137330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6561B-38C5-4510-8FD3-2CCECBC2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Greatest Things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2FF2A-47DC-4091-B078-FE11BEA33C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1329" y="1825625"/>
            <a:ext cx="603773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Curse – Sin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Remedy – Blood of Christ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F8918-CDAB-42CC-A230-B20851A38D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3:24-25</a:t>
            </a:r>
          </a:p>
        </p:txBody>
      </p:sp>
    </p:spTree>
    <p:extLst>
      <p:ext uri="{BB962C8B-B14F-4D97-AF65-F5344CB8AC3E}">
        <p14:creationId xmlns:p14="http://schemas.microsoft.com/office/powerpoint/2010/main" val="345294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6561B-38C5-4510-8FD3-2CCECBC2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Greatest Things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2FF2A-47DC-4091-B078-FE11BEA33C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1329" y="1825625"/>
            <a:ext cx="603773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Curse – Sin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Remedy – Blood of Christ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400" dirty="0"/>
              <a:t>Invitation – Christ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F8918-CDAB-42CC-A230-B20851A38D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11:28-30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22:17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3:20</a:t>
            </a:r>
          </a:p>
        </p:txBody>
      </p:sp>
    </p:spTree>
    <p:extLst>
      <p:ext uri="{BB962C8B-B14F-4D97-AF65-F5344CB8AC3E}">
        <p14:creationId xmlns:p14="http://schemas.microsoft.com/office/powerpoint/2010/main" val="1857418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254</Words>
  <Application>Microsoft Office PowerPoint</Application>
  <PresentationFormat>Widescreen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Greatest Things</vt:lpstr>
      <vt:lpstr>Greatest Things …</vt:lpstr>
      <vt:lpstr>Greatest Things …</vt:lpstr>
      <vt:lpstr>Greatest Things …</vt:lpstr>
      <vt:lpstr>Greatest Things …</vt:lpstr>
      <vt:lpstr>Greatest Things …</vt:lpstr>
      <vt:lpstr>Greatest Things …</vt:lpstr>
      <vt:lpstr>Greatest Things …</vt:lpstr>
      <vt:lpstr>Greatest Things …</vt:lpstr>
      <vt:lpstr>Greatest Things …</vt:lpstr>
      <vt:lpstr>Greatest Things …</vt:lpstr>
      <vt:lpstr>Greatest Things …</vt:lpstr>
      <vt:lpstr>Greatest Tragedy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Greatest Things</dc:title>
  <dc:creator>Dan Henderson</dc:creator>
  <cp:lastModifiedBy>Dan Henderson</cp:lastModifiedBy>
  <cp:revision>2</cp:revision>
  <dcterms:created xsi:type="dcterms:W3CDTF">2019-09-29T20:13:06Z</dcterms:created>
  <dcterms:modified xsi:type="dcterms:W3CDTF">2019-09-29T20:29:37Z</dcterms:modified>
</cp:coreProperties>
</file>