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F10D-1639-4D1C-8E44-35200610D59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3DF5-E71F-4BF4-A86D-E8B422BF9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2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F10D-1639-4D1C-8E44-35200610D59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3DF5-E71F-4BF4-A86D-E8B422BF9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6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F10D-1639-4D1C-8E44-35200610D59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3DF5-E71F-4BF4-A86D-E8B422BF9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8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F10D-1639-4D1C-8E44-35200610D59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3DF5-E71F-4BF4-A86D-E8B422BF9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9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F10D-1639-4D1C-8E44-35200610D59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3DF5-E71F-4BF4-A86D-E8B422BF9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0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F10D-1639-4D1C-8E44-35200610D59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3DF5-E71F-4BF4-A86D-E8B422BF9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0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F10D-1639-4D1C-8E44-35200610D59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3DF5-E71F-4BF4-A86D-E8B422BF9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2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F10D-1639-4D1C-8E44-35200610D59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3DF5-E71F-4BF4-A86D-E8B422BF9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F10D-1639-4D1C-8E44-35200610D59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3DF5-E71F-4BF4-A86D-E8B422BF9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F10D-1639-4D1C-8E44-35200610D59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3DF5-E71F-4BF4-A86D-E8B422BF9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9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F10D-1639-4D1C-8E44-35200610D59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3DF5-E71F-4BF4-A86D-E8B422BF9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0F10D-1639-4D1C-8E44-35200610D59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73DF5-E71F-4BF4-A86D-E8B422BF9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499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75CB-DCA0-4394-AA16-22DB1D427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64776"/>
            <a:ext cx="9144000" cy="2945187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To What Am I Converted?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D2B09-935F-412C-BE58-5A65B1D9EA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22:31-34</a:t>
            </a:r>
          </a:p>
        </p:txBody>
      </p:sp>
    </p:spTree>
    <p:extLst>
      <p:ext uri="{BB962C8B-B14F-4D97-AF65-F5344CB8AC3E}">
        <p14:creationId xmlns:p14="http://schemas.microsoft.com/office/powerpoint/2010/main" val="188589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0F0C0-A103-4A36-A28D-1074BCC74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E623F-E741-4DD3-BFB4-F6A3A3748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82" y="1825625"/>
            <a:ext cx="5481918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Mind By Faith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904DB-0533-4D44-8A74-BE0298AA89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2:36-41</a:t>
            </a:r>
          </a:p>
        </p:txBody>
      </p:sp>
    </p:spTree>
    <p:extLst>
      <p:ext uri="{BB962C8B-B14F-4D97-AF65-F5344CB8AC3E}">
        <p14:creationId xmlns:p14="http://schemas.microsoft.com/office/powerpoint/2010/main" val="95253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0F0C0-A103-4A36-A28D-1074BCC74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E623F-E741-4DD3-BFB4-F6A3A3748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82" y="1825625"/>
            <a:ext cx="5481918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Mind By Faith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Practice In Repentance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904DB-0533-4D44-8A74-BE0298AA89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7:10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21:28-29</a:t>
            </a:r>
          </a:p>
        </p:txBody>
      </p:sp>
    </p:spTree>
    <p:extLst>
      <p:ext uri="{BB962C8B-B14F-4D97-AF65-F5344CB8AC3E}">
        <p14:creationId xmlns:p14="http://schemas.microsoft.com/office/powerpoint/2010/main" val="409361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0F0C0-A103-4A36-A28D-1074BCC74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E623F-E741-4DD3-BFB4-F6A3A3748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82" y="1825625"/>
            <a:ext cx="5481918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Mind By Faith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Practice In Repentance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State By Baptism</a:t>
            </a:r>
          </a:p>
          <a:p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904DB-0533-4D44-8A74-BE0298AA89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3:23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1John 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2:38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6:3,17-18</a:t>
            </a:r>
          </a:p>
        </p:txBody>
      </p:sp>
    </p:spTree>
    <p:extLst>
      <p:ext uri="{BB962C8B-B14F-4D97-AF65-F5344CB8AC3E}">
        <p14:creationId xmlns:p14="http://schemas.microsoft.com/office/powerpoint/2010/main" val="361297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0F0C0-A103-4A36-A28D-1074BCC74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E623F-E741-4DD3-BFB4-F6A3A3748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82" y="1825625"/>
            <a:ext cx="5481918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Mind By Faith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Practice In Repentance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State By Baptism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To What?</a:t>
            </a:r>
          </a:p>
          <a:p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904DB-0533-4D44-8A74-BE0298AA89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4:21-24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13:17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12:3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3:4-9</a:t>
            </a:r>
          </a:p>
        </p:txBody>
      </p:sp>
    </p:spTree>
    <p:extLst>
      <p:ext uri="{BB962C8B-B14F-4D97-AF65-F5344CB8AC3E}">
        <p14:creationId xmlns:p14="http://schemas.microsoft.com/office/powerpoint/2010/main" val="422396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0F0C0-A103-4A36-A28D-1074BCC74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Converted To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E623F-E741-4DD3-BFB4-F6A3A3748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82" y="1825625"/>
            <a:ext cx="5481918" cy="4351338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6600" dirty="0"/>
              <a:t>He Must Be Our Lord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904DB-0533-4D44-8A74-BE0298AA8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81918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10:32-33; 28:18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2:36; 10:36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6:3,11,16; 10:9-10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  </a:t>
            </a:r>
          </a:p>
        </p:txBody>
      </p:sp>
    </p:spTree>
    <p:extLst>
      <p:ext uri="{BB962C8B-B14F-4D97-AF65-F5344CB8AC3E}">
        <p14:creationId xmlns:p14="http://schemas.microsoft.com/office/powerpoint/2010/main" val="3777591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94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To What Am I Converted?</vt:lpstr>
      <vt:lpstr>Conversion</vt:lpstr>
      <vt:lpstr>Conversion</vt:lpstr>
      <vt:lpstr>Conversion</vt:lpstr>
      <vt:lpstr>Conversion</vt:lpstr>
      <vt:lpstr>Converted To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What Am I Converted?</dc:title>
  <dc:creator>Dan Henderson</dc:creator>
  <cp:lastModifiedBy>Dan Henderson</cp:lastModifiedBy>
  <cp:revision>3</cp:revision>
  <dcterms:created xsi:type="dcterms:W3CDTF">2019-09-08T20:20:02Z</dcterms:created>
  <dcterms:modified xsi:type="dcterms:W3CDTF">2019-09-08T20:38:33Z</dcterms:modified>
</cp:coreProperties>
</file>