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Outer Darkness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8:10-12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Outer Darkness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Nature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8:12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25:30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1:5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13:42,50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Outer Darkness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Nature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Inhabitants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8:11-12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13:40-42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13:47-50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22:11-14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24:48-51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25:24-30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13:23-30</a:t>
            </a:r>
          </a:p>
        </p:txBody>
      </p:sp>
    </p:spTree>
    <p:extLst>
      <p:ext uri="{BB962C8B-B14F-4D97-AF65-F5344CB8AC3E}">
        <p14:creationId xmlns:p14="http://schemas.microsoft.com/office/powerpoint/2010/main" val="115134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0458-8217-4AD2-8B31-D4DE6FBEA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918" y="365125"/>
            <a:ext cx="8086165" cy="5968440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9600" dirty="0"/>
              <a:t>Avoid The Outer Darkness</a:t>
            </a:r>
          </a:p>
        </p:txBody>
      </p:sp>
    </p:spTree>
    <p:extLst>
      <p:ext uri="{BB962C8B-B14F-4D97-AF65-F5344CB8AC3E}">
        <p14:creationId xmlns:p14="http://schemas.microsoft.com/office/powerpoint/2010/main" val="390704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43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Outer Darkness</vt:lpstr>
      <vt:lpstr>Outer Darkness</vt:lpstr>
      <vt:lpstr>Outer Darkness</vt:lpstr>
      <vt:lpstr>Avoid The Outer Darkness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Outer Darkness</dc:title>
  <dc:creator>Dan Henderson</dc:creator>
  <cp:lastModifiedBy>Dan Henderson</cp:lastModifiedBy>
  <cp:revision>1</cp:revision>
  <dcterms:created xsi:type="dcterms:W3CDTF">2019-10-06T18:52:50Z</dcterms:created>
  <dcterms:modified xsi:type="dcterms:W3CDTF">2019-10-06T19:01:26Z</dcterms:modified>
</cp:coreProperties>
</file>