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6" d="100"/>
          <a:sy n="46" d="100"/>
        </p:scale>
        <p:origin x="5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Prepare To Grow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Revelation 3:7-13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 Open Door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Congregationally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14:24-26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13:34-35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15:1-3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 Open Door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Congregationally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Individually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3:12-16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13:34-35; 17:20-21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4:8-9</a:t>
            </a:r>
          </a:p>
        </p:txBody>
      </p:sp>
    </p:spTree>
    <p:extLst>
      <p:ext uri="{BB962C8B-B14F-4D97-AF65-F5344CB8AC3E}">
        <p14:creationId xmlns:p14="http://schemas.microsoft.com/office/powerpoint/2010/main" val="48578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 Open Door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Congregationally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Individually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 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5:14-16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9:9-13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4:42-44</a:t>
            </a:r>
          </a:p>
        </p:txBody>
      </p:sp>
    </p:spTree>
    <p:extLst>
      <p:ext uri="{BB962C8B-B14F-4D97-AF65-F5344CB8AC3E}">
        <p14:creationId xmlns:p14="http://schemas.microsoft.com/office/powerpoint/2010/main" val="110072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 Open Door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Congregationally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Individually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 Out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5400" dirty="0">
                <a:solidFill>
                  <a:srgbClr val="FFFF00"/>
                </a:solidFill>
              </a:rPr>
              <a:t>Prepare!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2Timothy 2:21-22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3:8</a:t>
            </a:r>
          </a:p>
        </p:txBody>
      </p:sp>
    </p:spTree>
    <p:extLst>
      <p:ext uri="{BB962C8B-B14F-4D97-AF65-F5344CB8AC3E}">
        <p14:creationId xmlns:p14="http://schemas.microsoft.com/office/powerpoint/2010/main" val="272612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78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Prepare To Grow</vt:lpstr>
      <vt:lpstr>An Open Door …</vt:lpstr>
      <vt:lpstr>An Open Door …</vt:lpstr>
      <vt:lpstr>An Open Door …</vt:lpstr>
      <vt:lpstr>An Open Door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To Grow</dc:title>
  <dc:creator>Dan Henderson</dc:creator>
  <cp:lastModifiedBy>Dan Henderson</cp:lastModifiedBy>
  <cp:revision>2</cp:revision>
  <dcterms:created xsi:type="dcterms:W3CDTF">2019-10-13T00:35:37Z</dcterms:created>
  <dcterms:modified xsi:type="dcterms:W3CDTF">2019-10-13T11:34:59Z</dcterms:modified>
</cp:coreProperties>
</file>