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43" d="100"/>
          <a:sy n="43" d="100"/>
        </p:scale>
        <p:origin x="51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7322"/>
            <a:ext cx="9144000" cy="3072641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Stewardship - Abilities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25:14-19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Stewardship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Abilities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1:5,17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4:10-11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4:7-16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4:36; 9:26-27; 18:24-28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12:4-6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12:4-5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14:6-9; 9:41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25:14-30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Stewardship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Abilities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One Another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16:26; 28:19-20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6:1-2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5:19-20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6:4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1:7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13:17</a:t>
            </a:r>
          </a:p>
        </p:txBody>
      </p:sp>
    </p:spTree>
    <p:extLst>
      <p:ext uri="{BB962C8B-B14F-4D97-AF65-F5344CB8AC3E}">
        <p14:creationId xmlns:p14="http://schemas.microsoft.com/office/powerpoint/2010/main" val="3450405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Stewardship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Abilities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One Another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Gospel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4:7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1:13-14; 2:1-2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4:1-2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4:10</a:t>
            </a:r>
          </a:p>
        </p:txBody>
      </p:sp>
    </p:spTree>
    <p:extLst>
      <p:ext uri="{BB962C8B-B14F-4D97-AF65-F5344CB8AC3E}">
        <p14:creationId xmlns:p14="http://schemas.microsoft.com/office/powerpoint/2010/main" val="366832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Stewardship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Abilities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One Another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Gospel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Accountable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12:48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8:12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10:31</a:t>
            </a:r>
          </a:p>
        </p:txBody>
      </p:sp>
    </p:spTree>
    <p:extLst>
      <p:ext uri="{BB962C8B-B14F-4D97-AF65-F5344CB8AC3E}">
        <p14:creationId xmlns:p14="http://schemas.microsoft.com/office/powerpoint/2010/main" val="1507037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10</TotalTime>
  <Words>76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Stewardship - Abilities</vt:lpstr>
      <vt:lpstr>Stewardship</vt:lpstr>
      <vt:lpstr>Stewardship</vt:lpstr>
      <vt:lpstr>Stewardship</vt:lpstr>
      <vt:lpstr>Stewardship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Stewardship - Abilities</dc:title>
  <dc:creator>Dan Henderson</dc:creator>
  <cp:lastModifiedBy>Dan Henderson</cp:lastModifiedBy>
  <cp:revision>2</cp:revision>
  <dcterms:created xsi:type="dcterms:W3CDTF">2019-11-24T01:50:49Z</dcterms:created>
  <dcterms:modified xsi:type="dcterms:W3CDTF">2019-11-24T02:01:41Z</dcterms:modified>
</cp:coreProperties>
</file>