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40" d="100"/>
          <a:sy n="40" d="100"/>
        </p:scale>
        <p:origin x="84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8113"/>
            <a:ext cx="9144000" cy="3201850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Stewardship - </a:t>
            </a:r>
            <a:br>
              <a:rPr lang="en-US" sz="9600" dirty="0"/>
            </a:br>
            <a:r>
              <a:rPr lang="en-US" sz="9600" dirty="0"/>
              <a:t>Self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Luke 12:41-48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Stewardship - 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God Owns 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65913" y="1825625"/>
            <a:ext cx="5787887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1:27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14:17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24:1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1:7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4:2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Deuteronomy 10:12-13; 11:26-28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7:21-23; 10:37-39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4:18-20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Stewardship - 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God Owns Me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	My Body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65913" y="1825625"/>
            <a:ext cx="5787887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6:19-20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6:12-13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6:12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8:5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5:10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2:21</a:t>
            </a:r>
          </a:p>
        </p:txBody>
      </p:sp>
    </p:spTree>
    <p:extLst>
      <p:ext uri="{BB962C8B-B14F-4D97-AF65-F5344CB8AC3E}">
        <p14:creationId xmlns:p14="http://schemas.microsoft.com/office/powerpoint/2010/main" val="1274013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Stewardship - 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God Owns Me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	My Body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	My Soul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	My Life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65913" y="1825625"/>
            <a:ext cx="5787887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Ezekiel 18:4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139:13-16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43:7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17:25,28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6:26-30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104</a:t>
            </a:r>
          </a:p>
        </p:txBody>
      </p:sp>
    </p:spTree>
    <p:extLst>
      <p:ext uri="{BB962C8B-B14F-4D97-AF65-F5344CB8AC3E}">
        <p14:creationId xmlns:p14="http://schemas.microsoft.com/office/powerpoint/2010/main" val="1380147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157</TotalTime>
  <Words>84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Stewardship -  Self</vt:lpstr>
      <vt:lpstr>Stewardship - Self</vt:lpstr>
      <vt:lpstr>Stewardship - Self</vt:lpstr>
      <vt:lpstr>Stewardship - Self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Stewardship -  Self</dc:title>
  <dc:creator>Dan Henderson</dc:creator>
  <cp:lastModifiedBy>Dan Henderson</cp:lastModifiedBy>
  <cp:revision>2</cp:revision>
  <dcterms:created xsi:type="dcterms:W3CDTF">2019-11-17T01:15:40Z</dcterms:created>
  <dcterms:modified xsi:type="dcterms:W3CDTF">2019-11-17T17:45:32Z</dcterms:modified>
</cp:coreProperties>
</file>