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35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Forgiven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32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Forgiven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Honest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Faithful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Compassionate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Joyful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38:18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7:10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Forgiven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Honest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Faithful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Compassionate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Joyful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935" y="1825625"/>
            <a:ext cx="688986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55:6-7; Ecclesiastes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8:34; Romans 6:16; 2Peter 2:19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9:4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46:1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4:16-18; 5:6-8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13:6</a:t>
            </a:r>
          </a:p>
        </p:txBody>
      </p:sp>
    </p:spTree>
    <p:extLst>
      <p:ext uri="{BB962C8B-B14F-4D97-AF65-F5344CB8AC3E}">
        <p14:creationId xmlns:p14="http://schemas.microsoft.com/office/powerpoint/2010/main" val="51481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Forgiven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Honest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Faithful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Compassionate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Joyful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935" y="1825625"/>
            <a:ext cx="688986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200" dirty="0">
                <a:solidFill>
                  <a:schemeClr val="accent4"/>
                </a:solidFill>
              </a:rPr>
              <a:t>Psalms 51:12-13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200" dirty="0">
                <a:solidFill>
                  <a:schemeClr val="accent4"/>
                </a:solidFill>
              </a:rPr>
              <a:t>Psalms 66:16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200" dirty="0">
                <a:solidFill>
                  <a:schemeClr val="accent4"/>
                </a:solidFill>
              </a:rPr>
              <a:t>Luke 22:32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9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Forgiven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Honest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Faithful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Compassionate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Joyful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935" y="1825625"/>
            <a:ext cx="688986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4:10-14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8:10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4:4-6</a:t>
            </a:r>
          </a:p>
        </p:txBody>
      </p:sp>
    </p:spTree>
    <p:extLst>
      <p:ext uri="{BB962C8B-B14F-4D97-AF65-F5344CB8AC3E}">
        <p14:creationId xmlns:p14="http://schemas.microsoft.com/office/powerpoint/2010/main" val="374407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372</TotalTime>
  <Words>77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Forgiven</vt:lpstr>
      <vt:lpstr>The Forgiven …</vt:lpstr>
      <vt:lpstr>The Forgiven …</vt:lpstr>
      <vt:lpstr>The Forgiven …</vt:lpstr>
      <vt:lpstr>The Forgiven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Forgiven Man</dc:title>
  <dc:creator>Dan Henderson</dc:creator>
  <cp:lastModifiedBy>Dan Henderson</cp:lastModifiedBy>
  <cp:revision>3</cp:revision>
  <dcterms:created xsi:type="dcterms:W3CDTF">2019-11-02T22:16:38Z</dcterms:created>
  <dcterms:modified xsi:type="dcterms:W3CDTF">2019-11-03T11:57:45Z</dcterms:modified>
</cp:coreProperties>
</file>