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43" d="100"/>
          <a:sy n="43" d="100"/>
        </p:scale>
        <p:origin x="51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16835"/>
            <a:ext cx="9144000" cy="2993128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Stewardship - 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Luke 12:16-20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Using God’s Resources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1Chronicles 29:14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24:1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6:6-7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Using God’s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Responsibly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5:8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16:1-2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9:6-7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8:1-5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12:41-44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4:32-37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7:4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28:20-22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Leviticus 27:30-33</a:t>
            </a:r>
          </a:p>
        </p:txBody>
      </p:sp>
    </p:spTree>
    <p:extLst>
      <p:ext uri="{BB962C8B-B14F-4D97-AF65-F5344CB8AC3E}">
        <p14:creationId xmlns:p14="http://schemas.microsoft.com/office/powerpoint/2010/main" val="3650842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Using God’s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Responsibly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Sharing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Matthew 25:37-40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6:37-38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20:35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6:18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4:28</a:t>
            </a:r>
          </a:p>
        </p:txBody>
      </p:sp>
    </p:spTree>
    <p:extLst>
      <p:ext uri="{BB962C8B-B14F-4D97-AF65-F5344CB8AC3E}">
        <p14:creationId xmlns:p14="http://schemas.microsoft.com/office/powerpoint/2010/main" val="2873458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Using God’s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Responsibly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Sharing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Hospitality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Romans 12:13</a:t>
            </a:r>
          </a:p>
        </p:txBody>
      </p:sp>
    </p:spTree>
    <p:extLst>
      <p:ext uri="{BB962C8B-B14F-4D97-AF65-F5344CB8AC3E}">
        <p14:creationId xmlns:p14="http://schemas.microsoft.com/office/powerpoint/2010/main" val="3848624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Using God’s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Responsibly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Sharing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Hospitality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Trusting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Psalms 49:5-12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6:17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4:9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9:7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6:9-10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12:16-21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25:27</a:t>
            </a:r>
          </a:p>
        </p:txBody>
      </p:sp>
    </p:spTree>
    <p:extLst>
      <p:ext uri="{BB962C8B-B14F-4D97-AF65-F5344CB8AC3E}">
        <p14:creationId xmlns:p14="http://schemas.microsoft.com/office/powerpoint/2010/main" val="20514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Using God’s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Responsibly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Sharing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Hospitality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Trusting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Accountable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6:7-8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4:18-19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6:18-19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19:23-24</a:t>
            </a:r>
          </a:p>
        </p:txBody>
      </p:sp>
    </p:spTree>
    <p:extLst>
      <p:ext uri="{BB962C8B-B14F-4D97-AF65-F5344CB8AC3E}">
        <p14:creationId xmlns:p14="http://schemas.microsoft.com/office/powerpoint/2010/main" val="2697807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10</TotalTime>
  <Words>99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Stewardship - Resources</vt:lpstr>
      <vt:lpstr>Using God’s Resources</vt:lpstr>
      <vt:lpstr>Using God’s Resources</vt:lpstr>
      <vt:lpstr>Using God’s Resources</vt:lpstr>
      <vt:lpstr>Using God’s Resources</vt:lpstr>
      <vt:lpstr>Using God’s Resources</vt:lpstr>
      <vt:lpstr>Using God’s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Stewardship - Resources</dc:title>
  <dc:creator>Dan Henderson</dc:creator>
  <cp:lastModifiedBy>Dan Henderson</cp:lastModifiedBy>
  <cp:revision>2</cp:revision>
  <dcterms:created xsi:type="dcterms:W3CDTF">2019-12-15T01:05:40Z</dcterms:created>
  <dcterms:modified xsi:type="dcterms:W3CDTF">2019-12-15T01:16:38Z</dcterms:modified>
</cp:coreProperties>
</file>