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Enjoy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Ecclesiastes 1:1-11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Wise Man Says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1:12-2:23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2:24-26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Wise Man Says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Everything In Its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3:1,17,20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3:12-13,22</a:t>
            </a:r>
          </a:p>
        </p:txBody>
      </p:sp>
    </p:spTree>
    <p:extLst>
      <p:ext uri="{BB962C8B-B14F-4D97-AF65-F5344CB8AC3E}">
        <p14:creationId xmlns:p14="http://schemas.microsoft.com/office/powerpoint/2010/main" val="377320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Wise Man Says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Everything In Its Time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Work Is Constant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4:4;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5:18-19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5:20; 8:15</a:t>
            </a:r>
          </a:p>
        </p:txBody>
      </p:sp>
    </p:spTree>
    <p:extLst>
      <p:ext uri="{BB962C8B-B14F-4D97-AF65-F5344CB8AC3E}">
        <p14:creationId xmlns:p14="http://schemas.microsoft.com/office/powerpoint/2010/main" val="350245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Wise Man Says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Everything In Its Time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Work Is Constant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Everyone 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9:4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9:7-10</a:t>
            </a:r>
          </a:p>
        </p:txBody>
      </p:sp>
    </p:spTree>
    <p:extLst>
      <p:ext uri="{BB962C8B-B14F-4D97-AF65-F5344CB8AC3E}">
        <p14:creationId xmlns:p14="http://schemas.microsoft.com/office/powerpoint/2010/main" val="259026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Wise Man Says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Everything In Its Time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Work Is Constant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Everyone Dies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Bad Happens To 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11:8</a:t>
            </a:r>
          </a:p>
        </p:txBody>
      </p:sp>
    </p:spTree>
    <p:extLst>
      <p:ext uri="{BB962C8B-B14F-4D97-AF65-F5344CB8AC3E}">
        <p14:creationId xmlns:p14="http://schemas.microsoft.com/office/powerpoint/2010/main" val="253916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Wise Man Says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Everything In Its Time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Work Is Constant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Everyone Dies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Bad Happens To All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Keep God Up Front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12:8-14</a:t>
            </a:r>
          </a:p>
        </p:txBody>
      </p:sp>
    </p:spTree>
    <p:extLst>
      <p:ext uri="{BB962C8B-B14F-4D97-AF65-F5344CB8AC3E}">
        <p14:creationId xmlns:p14="http://schemas.microsoft.com/office/powerpoint/2010/main" val="418031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110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Enjoy Life</vt:lpstr>
      <vt:lpstr>The Wise Man Says …</vt:lpstr>
      <vt:lpstr>The Wise Man Says …</vt:lpstr>
      <vt:lpstr>The Wise Man Says …</vt:lpstr>
      <vt:lpstr>The Wise Man Says …</vt:lpstr>
      <vt:lpstr>The Wise Man Says …</vt:lpstr>
      <vt:lpstr>The Wise Man Says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Enjoy Life</dc:title>
  <dc:creator>Dan Henderson</dc:creator>
  <cp:lastModifiedBy>Dan Henderson</cp:lastModifiedBy>
  <cp:revision>2</cp:revision>
  <dcterms:created xsi:type="dcterms:W3CDTF">2020-02-09T01:03:48Z</dcterms:created>
  <dcterms:modified xsi:type="dcterms:W3CDTF">2020-02-09T01:14:05Z</dcterms:modified>
</cp:coreProperties>
</file>