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1" y="7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Just The Facts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13:15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Just The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God’s Word Is True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6:18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17:17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8:32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Just The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God’s Word Is True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Obedience Is Required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1:22</a:t>
            </a:r>
          </a:p>
        </p:txBody>
      </p:sp>
    </p:spTree>
    <p:extLst>
      <p:ext uri="{BB962C8B-B14F-4D97-AF65-F5344CB8AC3E}">
        <p14:creationId xmlns:p14="http://schemas.microsoft.com/office/powerpoint/2010/main" val="2251753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Just The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God’s Word Is True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Obedience Is Required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Death Is Certain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5:12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116:15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9:27</a:t>
            </a:r>
          </a:p>
        </p:txBody>
      </p:sp>
    </p:spTree>
    <p:extLst>
      <p:ext uri="{BB962C8B-B14F-4D97-AF65-F5344CB8AC3E}">
        <p14:creationId xmlns:p14="http://schemas.microsoft.com/office/powerpoint/2010/main" val="1698592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Just The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God’s Word Is True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Obedience Is Required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Death Is Certain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Judgment Is Coming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14:10-12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2:16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12:14</a:t>
            </a:r>
          </a:p>
        </p:txBody>
      </p:sp>
    </p:spTree>
    <p:extLst>
      <p:ext uri="{BB962C8B-B14F-4D97-AF65-F5344CB8AC3E}">
        <p14:creationId xmlns:p14="http://schemas.microsoft.com/office/powerpoint/2010/main" val="346319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Just The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God’s Word Is True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Obedience Is Required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Death Is Certain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Judgment Is Coming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Eternity Is Everlasting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25:46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25:34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25:41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16:22-25</a:t>
            </a:r>
          </a:p>
        </p:txBody>
      </p:sp>
    </p:spTree>
    <p:extLst>
      <p:ext uri="{BB962C8B-B14F-4D97-AF65-F5344CB8AC3E}">
        <p14:creationId xmlns:p14="http://schemas.microsoft.com/office/powerpoint/2010/main" val="304684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Just The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 anchor="ctr" anchorCtr="1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Everyone Sins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3:23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1:10</a:t>
            </a:r>
          </a:p>
        </p:txBody>
      </p:sp>
    </p:spTree>
    <p:extLst>
      <p:ext uri="{BB962C8B-B14F-4D97-AF65-F5344CB8AC3E}">
        <p14:creationId xmlns:p14="http://schemas.microsoft.com/office/powerpoint/2010/main" val="3416227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Just The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 anchor="ctr" anchorCtr="1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Everyone Sins</a:t>
            </a:r>
          </a:p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Obey Or Be Lost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3:24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5:8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3:16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1:7-9</a:t>
            </a:r>
          </a:p>
        </p:txBody>
      </p:sp>
    </p:spTree>
    <p:extLst>
      <p:ext uri="{BB962C8B-B14F-4D97-AF65-F5344CB8AC3E}">
        <p14:creationId xmlns:p14="http://schemas.microsoft.com/office/powerpoint/2010/main" val="2029837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23</TotalTime>
  <Words>134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Just The Facts</vt:lpstr>
      <vt:lpstr>Just The Facts</vt:lpstr>
      <vt:lpstr>Just The Facts</vt:lpstr>
      <vt:lpstr>Just The Facts</vt:lpstr>
      <vt:lpstr>Just The Facts</vt:lpstr>
      <vt:lpstr>Just The Facts</vt:lpstr>
      <vt:lpstr>Just The Facts</vt:lpstr>
      <vt:lpstr>Just The Facts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 The Facts</dc:title>
  <dc:creator>Dan Henderson</dc:creator>
  <cp:lastModifiedBy>Dan Henderson</cp:lastModifiedBy>
  <cp:revision>3</cp:revision>
  <dcterms:created xsi:type="dcterms:W3CDTF">2020-02-16T21:13:36Z</dcterms:created>
  <dcterms:modified xsi:type="dcterms:W3CDTF">2020-02-16T21:36:42Z</dcterms:modified>
</cp:coreProperties>
</file>