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9135"/>
            <a:ext cx="9144000" cy="316082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Oversimplifying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11:33-36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" y="365125"/>
            <a:ext cx="11978639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Careful Of Oversimplification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Bible Reveals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106:2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145:3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147:5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11:33-36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" y="365125"/>
            <a:ext cx="11978639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Careful Of Oversimplification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Bible Reveals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2:4-7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 11:5-6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2:5-11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10:26-31</a:t>
            </a:r>
          </a:p>
        </p:txBody>
      </p:sp>
    </p:spTree>
    <p:extLst>
      <p:ext uri="{BB962C8B-B14F-4D97-AF65-F5344CB8AC3E}">
        <p14:creationId xmlns:p14="http://schemas.microsoft.com/office/powerpoint/2010/main" val="16075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" y="365125"/>
            <a:ext cx="11978639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Careful Of Oversimplification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Bible Reveals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Exodus 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37:28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46:9-11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2:16-17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Genesis 3:16-19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5:12</a:t>
            </a:r>
          </a:p>
        </p:txBody>
      </p:sp>
    </p:spTree>
    <p:extLst>
      <p:ext uri="{BB962C8B-B14F-4D97-AF65-F5344CB8AC3E}">
        <p14:creationId xmlns:p14="http://schemas.microsoft.com/office/powerpoint/2010/main" val="64707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" y="365125"/>
            <a:ext cx="11978639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Careful Of Oversimplification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Bible Reveals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Knowledge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 Sovereignty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40:12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Jeremiah 32:17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Amos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Joshua 24:15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1Kings 18:21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Ezekiel 18:20</a:t>
            </a:r>
          </a:p>
        </p:txBody>
      </p:sp>
    </p:spTree>
    <p:extLst>
      <p:ext uri="{BB962C8B-B14F-4D97-AF65-F5344CB8AC3E}">
        <p14:creationId xmlns:p14="http://schemas.microsoft.com/office/powerpoint/2010/main" val="126542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84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Oversimplifying God</vt:lpstr>
      <vt:lpstr>Careful Of Oversimplification</vt:lpstr>
      <vt:lpstr>Careful Of Oversimplification</vt:lpstr>
      <vt:lpstr>Careful Of Oversimplification</vt:lpstr>
      <vt:lpstr>Careful Of Oversimplification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Oversimplifying God</dc:title>
  <dc:creator>Dan Henderson</dc:creator>
  <cp:lastModifiedBy>Dan Henderson</cp:lastModifiedBy>
  <cp:revision>2</cp:revision>
  <dcterms:created xsi:type="dcterms:W3CDTF">2020-03-01T21:31:05Z</dcterms:created>
  <dcterms:modified xsi:type="dcterms:W3CDTF">2020-03-01T21:41:48Z</dcterms:modified>
</cp:coreProperties>
</file>