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God Is In Control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Daniel 2:20-23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Nebuchadnezzar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Nebuchadnezzar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Hard To Understand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2; 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Habakkuk 1:2-4,12-13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Habakkuk 3:17-19</a:t>
            </a:r>
          </a:p>
        </p:txBody>
      </p:sp>
    </p:spTree>
    <p:extLst>
      <p:ext uri="{BB962C8B-B14F-4D97-AF65-F5344CB8AC3E}">
        <p14:creationId xmlns:p14="http://schemas.microsoft.com/office/powerpoint/2010/main" val="2320705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Nebuchadnezzar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Hard To Understand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Christ Reign Promised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2; 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Habakkuk 1:2-4,12-13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Habakkuk 3:17-19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solidFill>
                <a:schemeClr val="accent4"/>
              </a:solidFill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Acts4:24-28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2:32-36</a:t>
            </a:r>
          </a:p>
        </p:txBody>
      </p:sp>
    </p:spTree>
    <p:extLst>
      <p:ext uri="{BB962C8B-B14F-4D97-AF65-F5344CB8AC3E}">
        <p14:creationId xmlns:p14="http://schemas.microsoft.com/office/powerpoint/2010/main" val="326839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Nebuchadnezzar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Hard To Understand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Christ Reign Promised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 Reigns Now!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1:19-23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110:2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15:25-26</a:t>
            </a:r>
          </a:p>
        </p:txBody>
      </p:sp>
    </p:spTree>
    <p:extLst>
      <p:ext uri="{BB962C8B-B14F-4D97-AF65-F5344CB8AC3E}">
        <p14:creationId xmlns:p14="http://schemas.microsoft.com/office/powerpoint/2010/main" val="30079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Is In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Nebuchadnezzar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Hard To Understand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Christ Reign Promised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He Reigns Now!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Let Him Lead!</a:t>
            </a:r>
          </a:p>
        </p:txBody>
      </p:sp>
    </p:spTree>
    <p:extLst>
      <p:ext uri="{BB962C8B-B14F-4D97-AF65-F5344CB8AC3E}">
        <p14:creationId xmlns:p14="http://schemas.microsoft.com/office/powerpoint/2010/main" val="106443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101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God Is In Control</vt:lpstr>
      <vt:lpstr>God Is In Control</vt:lpstr>
      <vt:lpstr>God Is In Control</vt:lpstr>
      <vt:lpstr>God Is In Control</vt:lpstr>
      <vt:lpstr>God Is In Control</vt:lpstr>
      <vt:lpstr>God Is In Control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In Control</dc:title>
  <dc:creator>Dan Henderson</dc:creator>
  <cp:lastModifiedBy>Dan Henderson</cp:lastModifiedBy>
  <cp:revision>1</cp:revision>
  <dcterms:created xsi:type="dcterms:W3CDTF">2020-04-26T02:04:02Z</dcterms:created>
  <dcterms:modified xsi:type="dcterms:W3CDTF">2020-04-26T02:12:44Z</dcterms:modified>
</cp:coreProperties>
</file>