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0945"/>
            <a:ext cx="9144000" cy="321901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Bible Is Reliable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1John 1:1-4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Bible Is Reliable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Changing Standards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16:25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1:6-9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10:23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1:18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Bible Is Reliable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Changing Standards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 Reliable Standard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19:7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3</a:t>
            </a:r>
          </a:p>
        </p:txBody>
      </p:sp>
    </p:spTree>
    <p:extLst>
      <p:ext uri="{BB962C8B-B14F-4D97-AF65-F5344CB8AC3E}">
        <p14:creationId xmlns:p14="http://schemas.microsoft.com/office/powerpoint/2010/main" val="278317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Bible Is Reliable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Changing Standards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 Reliable Standard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Standard For Life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7:12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12:15-18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7:24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337256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Bible Is Reliable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78529" y="2846792"/>
            <a:ext cx="6634942" cy="11644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6600" dirty="0"/>
              <a:t>God’s Word Stands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0293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84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Bible Is Reliable</vt:lpstr>
      <vt:lpstr>The Bible Is Reliable</vt:lpstr>
      <vt:lpstr>The Bible Is Reliable</vt:lpstr>
      <vt:lpstr>The Bible Is Reliable</vt:lpstr>
      <vt:lpstr>The Bible Is Reliable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 Is Reliable</dc:title>
  <dc:creator>Dan Henderson</dc:creator>
  <cp:lastModifiedBy>Dan Henderson</cp:lastModifiedBy>
  <cp:revision>1</cp:revision>
  <dcterms:created xsi:type="dcterms:W3CDTF">2020-05-31T01:12:38Z</dcterms:created>
  <dcterms:modified xsi:type="dcterms:W3CDTF">2020-05-31T01:22:28Z</dcterms:modified>
</cp:coreProperties>
</file>