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1186" y="249382"/>
            <a:ext cx="7769629" cy="326058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Will You Pay The Price?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Mark 10:17-22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There Is Always A Cost!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Friends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There Is Always A Cost!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Greatness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20:26-28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16:18</a:t>
            </a:r>
          </a:p>
        </p:txBody>
      </p:sp>
    </p:spTree>
    <p:extLst>
      <p:ext uri="{BB962C8B-B14F-4D97-AF65-F5344CB8AC3E}">
        <p14:creationId xmlns:p14="http://schemas.microsoft.com/office/powerpoint/2010/main" val="319212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There Is Always A Cost!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Greatness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</a:t>
            </a:r>
          </a:p>
        </p:txBody>
      </p:sp>
    </p:spTree>
    <p:extLst>
      <p:ext uri="{BB962C8B-B14F-4D97-AF65-F5344CB8AC3E}">
        <p14:creationId xmlns:p14="http://schemas.microsoft.com/office/powerpoint/2010/main" val="323808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There Is Always A Cost!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Greatness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Pardon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</a:t>
            </a:r>
          </a:p>
        </p:txBody>
      </p:sp>
    </p:spTree>
    <p:extLst>
      <p:ext uri="{BB962C8B-B14F-4D97-AF65-F5344CB8AC3E}">
        <p14:creationId xmlns:p14="http://schemas.microsoft.com/office/powerpoint/2010/main" val="12088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There Is Always A Cost!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Greatness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Pardon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9:11-12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4:7-8</a:t>
            </a:r>
          </a:p>
        </p:txBody>
      </p:sp>
    </p:spTree>
    <p:extLst>
      <p:ext uri="{BB962C8B-B14F-4D97-AF65-F5344CB8AC3E}">
        <p14:creationId xmlns:p14="http://schemas.microsoft.com/office/powerpoint/2010/main" val="79866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There Is Always A Cost!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Friends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Greatness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Knowledge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Pardon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Heaven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14:13</a:t>
            </a:r>
          </a:p>
        </p:txBody>
      </p:sp>
    </p:spTree>
    <p:extLst>
      <p:ext uri="{BB962C8B-B14F-4D97-AF65-F5344CB8AC3E}">
        <p14:creationId xmlns:p14="http://schemas.microsoft.com/office/powerpoint/2010/main" val="6736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113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Will You Pay The Price?</vt:lpstr>
      <vt:lpstr>There Is Always A Cost!</vt:lpstr>
      <vt:lpstr>There Is Always A Cost!</vt:lpstr>
      <vt:lpstr>There Is Always A Cost!</vt:lpstr>
      <vt:lpstr>There Is Always A Cost!</vt:lpstr>
      <vt:lpstr>There Is Always A Cost!</vt:lpstr>
      <vt:lpstr>There Is Always A Cost!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You Pay The Price?</dc:title>
  <dc:creator>Dan Henderson</dc:creator>
  <cp:lastModifiedBy>Dan Henderson</cp:lastModifiedBy>
  <cp:revision>1</cp:revision>
  <dcterms:created xsi:type="dcterms:W3CDTF">2020-05-03T01:21:11Z</dcterms:created>
  <dcterms:modified xsi:type="dcterms:W3CDTF">2020-05-03T01:28:58Z</dcterms:modified>
</cp:coreProperties>
</file>