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Perfect Savior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5:27-32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Christ, The Perfect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Willing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Titus 2:11-13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Christ, The Perfect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No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3:5</a:t>
            </a:r>
          </a:p>
        </p:txBody>
      </p:sp>
    </p:spTree>
    <p:extLst>
      <p:ext uri="{BB962C8B-B14F-4D97-AF65-F5344CB8AC3E}">
        <p14:creationId xmlns:p14="http://schemas.microsoft.com/office/powerpoint/2010/main" val="339960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Christ, The Perfect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No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Tempted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1:17-19</a:t>
            </a:r>
          </a:p>
        </p:txBody>
      </p:sp>
    </p:spTree>
    <p:extLst>
      <p:ext uri="{BB962C8B-B14F-4D97-AF65-F5344CB8AC3E}">
        <p14:creationId xmlns:p14="http://schemas.microsoft.com/office/powerpoint/2010/main" val="284461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Christ, The Perfect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No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Tempted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Judge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5:22-23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5:30</a:t>
            </a:r>
          </a:p>
        </p:txBody>
      </p:sp>
    </p:spTree>
    <p:extLst>
      <p:ext uri="{BB962C8B-B14F-4D97-AF65-F5344CB8AC3E}">
        <p14:creationId xmlns:p14="http://schemas.microsoft.com/office/powerpoint/2010/main" val="40324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Christ, The Perfect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Willing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No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Tempted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Judge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Intercedes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2:1-2</a:t>
            </a:r>
          </a:p>
        </p:txBody>
      </p:sp>
    </p:spTree>
    <p:extLst>
      <p:ext uri="{BB962C8B-B14F-4D97-AF65-F5344CB8AC3E}">
        <p14:creationId xmlns:p14="http://schemas.microsoft.com/office/powerpoint/2010/main" val="245562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67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Perfect Savior</vt:lpstr>
      <vt:lpstr>Christ, The Perfect Savior</vt:lpstr>
      <vt:lpstr>Christ, The Perfect Savior</vt:lpstr>
      <vt:lpstr>Christ, The Perfect Savior</vt:lpstr>
      <vt:lpstr>Christ, The Perfect Savior</vt:lpstr>
      <vt:lpstr>Christ, The Perfect Savior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Savior</dc:title>
  <dc:creator>Dan Henderson</dc:creator>
  <cp:lastModifiedBy>Dan Henderson</cp:lastModifiedBy>
  <cp:revision>1</cp:revision>
  <dcterms:created xsi:type="dcterms:W3CDTF">2020-06-14T01:54:04Z</dcterms:created>
  <dcterms:modified xsi:type="dcterms:W3CDTF">2020-06-14T01:59:36Z</dcterms:modified>
</cp:coreProperties>
</file>