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1" y="7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6746" y="1122363"/>
            <a:ext cx="10238509" cy="238760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Store In My Heart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Psalm 119:9-16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Embedded 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69621"/>
            <a:ext cx="5181600" cy="432325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God’s View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1:21-25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3:14-16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1:3-4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Embedded 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69621"/>
            <a:ext cx="5181600" cy="432325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God’s View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Food For Soul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15:4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8:31-32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1:22-25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5:12-14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17:11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4:1</a:t>
            </a:r>
          </a:p>
        </p:txBody>
      </p:sp>
    </p:spTree>
    <p:extLst>
      <p:ext uri="{BB962C8B-B14F-4D97-AF65-F5344CB8AC3E}">
        <p14:creationId xmlns:p14="http://schemas.microsoft.com/office/powerpoint/2010/main" val="1203138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Embedded 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69621"/>
            <a:ext cx="5181600" cy="432325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God’s View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Food For Soul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Eternal Preparation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4:6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5:14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3:14-15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12:48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20:12</a:t>
            </a:r>
          </a:p>
        </p:txBody>
      </p:sp>
    </p:spTree>
    <p:extLst>
      <p:ext uri="{BB962C8B-B14F-4D97-AF65-F5344CB8AC3E}">
        <p14:creationId xmlns:p14="http://schemas.microsoft.com/office/powerpoint/2010/main" val="2487561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Embedded 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69621"/>
            <a:ext cx="5181600" cy="432325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God’s View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Food For Soul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Eternal Preparation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Keep It On-Site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800" b="1" dirty="0">
                <a:solidFill>
                  <a:schemeClr val="accent4"/>
                </a:solidFill>
              </a:rPr>
              <a:t>Psalms 119:11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800" i="1" dirty="0">
                <a:solidFill>
                  <a:schemeClr val="accent4"/>
                </a:solidFill>
              </a:rPr>
              <a:t>I have stored up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800" i="1" dirty="0">
                <a:solidFill>
                  <a:schemeClr val="accent4"/>
                </a:solidFill>
              </a:rPr>
              <a:t>your word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800" i="1" dirty="0">
                <a:solidFill>
                  <a:schemeClr val="accent4"/>
                </a:solidFill>
              </a:rPr>
              <a:t>in my heart,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800" i="1" dirty="0">
                <a:solidFill>
                  <a:schemeClr val="accent4"/>
                </a:solidFill>
              </a:rPr>
              <a:t>that I might not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800" i="1" dirty="0">
                <a:solidFill>
                  <a:schemeClr val="accent4"/>
                </a:solidFill>
              </a:rPr>
              <a:t>sin against you.</a:t>
            </a:r>
          </a:p>
        </p:txBody>
      </p:sp>
    </p:spTree>
    <p:extLst>
      <p:ext uri="{BB962C8B-B14F-4D97-AF65-F5344CB8AC3E}">
        <p14:creationId xmlns:p14="http://schemas.microsoft.com/office/powerpoint/2010/main" val="3810598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19</TotalTime>
  <Words>94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Store In My Heart</vt:lpstr>
      <vt:lpstr>Embedded Storage</vt:lpstr>
      <vt:lpstr>Embedded Storage</vt:lpstr>
      <vt:lpstr>Embedded Storage</vt:lpstr>
      <vt:lpstr>Embedded Storage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Store In My Heart</dc:title>
  <dc:creator>Dan Henderson</dc:creator>
  <cp:lastModifiedBy>Dan Henderson</cp:lastModifiedBy>
  <cp:revision>4</cp:revision>
  <dcterms:created xsi:type="dcterms:W3CDTF">2020-07-18T20:51:16Z</dcterms:created>
  <dcterms:modified xsi:type="dcterms:W3CDTF">2020-07-19T01:17:36Z</dcterms:modified>
</cp:coreProperties>
</file>