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Mars Hill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17:16-21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Mars Hill – 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Fervor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1:12-15; 3:1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Mars Hill – 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Fervor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 Dictates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</a:t>
            </a:r>
          </a:p>
        </p:txBody>
      </p:sp>
    </p:spTree>
    <p:extLst>
      <p:ext uri="{BB962C8B-B14F-4D97-AF65-F5344CB8AC3E}">
        <p14:creationId xmlns:p14="http://schemas.microsoft.com/office/powerpoint/2010/main" val="2574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Mars Hill – 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More Than Fervor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 Dictates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Must Seek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29:13</a:t>
            </a:r>
          </a:p>
        </p:txBody>
      </p:sp>
    </p:spTree>
    <p:extLst>
      <p:ext uri="{BB962C8B-B14F-4D97-AF65-F5344CB8AC3E}">
        <p14:creationId xmlns:p14="http://schemas.microsoft.com/office/powerpoint/2010/main" val="354611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Mars Hill – The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More Than Fervor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God Dictates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Must Seek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Repentance Required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10:3-4,6-10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24:25</a:t>
            </a:r>
          </a:p>
        </p:txBody>
      </p:sp>
    </p:spTree>
    <p:extLst>
      <p:ext uri="{BB962C8B-B14F-4D97-AF65-F5344CB8AC3E}">
        <p14:creationId xmlns:p14="http://schemas.microsoft.com/office/powerpoint/2010/main" val="280375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Mars Hill – The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More Than Fervor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God Dictates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Must Seek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Repentance Required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Judgment Is Coming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5:25-29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3:11-12,17-18</a:t>
            </a:r>
          </a:p>
        </p:txBody>
      </p:sp>
    </p:spTree>
    <p:extLst>
      <p:ext uri="{BB962C8B-B14F-4D97-AF65-F5344CB8AC3E}">
        <p14:creationId xmlns:p14="http://schemas.microsoft.com/office/powerpoint/2010/main" val="207034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119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Mars Hill Lesson</vt:lpstr>
      <vt:lpstr>Mars Hill – The Message</vt:lpstr>
      <vt:lpstr>Mars Hill – The Message</vt:lpstr>
      <vt:lpstr>Mars Hill – The Message</vt:lpstr>
      <vt:lpstr>Mars Hill – The Point</vt:lpstr>
      <vt:lpstr>Mars Hill – The Call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Hill Lesson</dc:title>
  <dc:creator>Dan Henderson</dc:creator>
  <cp:lastModifiedBy>Dan Henderson</cp:lastModifiedBy>
  <cp:revision>2</cp:revision>
  <dcterms:created xsi:type="dcterms:W3CDTF">2020-08-02T00:47:24Z</dcterms:created>
  <dcterms:modified xsi:type="dcterms:W3CDTF">2020-08-02T00:58:46Z</dcterms:modified>
</cp:coreProperties>
</file>