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Victory Is Certain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12:18-29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Victory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42605"/>
            <a:ext cx="5181600" cy="41502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We Choose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12:22-24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Victory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42605"/>
            <a:ext cx="5181600" cy="41502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We Choose</a:t>
            </a:r>
          </a:p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Victory Is Ours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dirty="0">
                <a:solidFill>
                  <a:schemeClr val="accent4"/>
                </a:solidFill>
              </a:rPr>
              <a:t>Revelation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dirty="0">
                <a:solidFill>
                  <a:schemeClr val="accent4"/>
                </a:solidFill>
              </a:rPr>
              <a:t>20-22</a:t>
            </a:r>
          </a:p>
        </p:txBody>
      </p:sp>
    </p:spTree>
    <p:extLst>
      <p:ext uri="{BB962C8B-B14F-4D97-AF65-F5344CB8AC3E}">
        <p14:creationId xmlns:p14="http://schemas.microsoft.com/office/powerpoint/2010/main" val="360660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Victory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42605"/>
            <a:ext cx="5181600" cy="41502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We Choose</a:t>
            </a:r>
          </a:p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Victory Is Ours</a:t>
            </a:r>
          </a:p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We Are Victorious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12:28-29</a:t>
            </a:r>
          </a:p>
        </p:txBody>
      </p:sp>
    </p:spTree>
    <p:extLst>
      <p:ext uri="{BB962C8B-B14F-4D97-AF65-F5344CB8AC3E}">
        <p14:creationId xmlns:p14="http://schemas.microsoft.com/office/powerpoint/2010/main" val="265036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43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Victory Is Certain</vt:lpstr>
      <vt:lpstr>Victory Is Certain</vt:lpstr>
      <vt:lpstr>Victory Is Certain</vt:lpstr>
      <vt:lpstr>Victory Is Certain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 Is Certain</dc:title>
  <dc:creator>Dan Henderson</dc:creator>
  <cp:lastModifiedBy>Dan Henderson</cp:lastModifiedBy>
  <cp:revision>1</cp:revision>
  <dcterms:created xsi:type="dcterms:W3CDTF">2020-11-01T00:25:07Z</dcterms:created>
  <dcterms:modified xsi:type="dcterms:W3CDTF">2020-11-01T00:31:16Z</dcterms:modified>
</cp:coreProperties>
</file>