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4137"/>
            <a:ext cx="9144000" cy="3065826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We Need Men Like Paul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2Timothy 4:6-8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Servant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Acts 9-28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1:11-2:14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11:22-12:10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Servant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Fought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1Corinthians 9:25-27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19:8-10</a:t>
            </a:r>
          </a:p>
        </p:txBody>
      </p:sp>
    </p:spTree>
    <p:extLst>
      <p:ext uri="{BB962C8B-B14F-4D97-AF65-F5344CB8AC3E}">
        <p14:creationId xmlns:p14="http://schemas.microsoft.com/office/powerpoint/2010/main" val="408393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Servant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Fought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Finished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6:13</a:t>
            </a:r>
          </a:p>
        </p:txBody>
      </p:sp>
    </p:spTree>
    <p:extLst>
      <p:ext uri="{BB962C8B-B14F-4D97-AF65-F5344CB8AC3E}">
        <p14:creationId xmlns:p14="http://schemas.microsoft.com/office/powerpoint/2010/main" val="3252109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Servant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Fought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Finished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Faithful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15:1-5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</a:t>
            </a:r>
          </a:p>
        </p:txBody>
      </p:sp>
    </p:spTree>
    <p:extLst>
      <p:ext uri="{BB962C8B-B14F-4D97-AF65-F5344CB8AC3E}">
        <p14:creationId xmlns:p14="http://schemas.microsoft.com/office/powerpoint/2010/main" val="26447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11</TotalTime>
  <Words>39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We Need Men Like Paul</vt:lpstr>
      <vt:lpstr>Paul</vt:lpstr>
      <vt:lpstr>Paul</vt:lpstr>
      <vt:lpstr>Paul</vt:lpstr>
      <vt:lpstr>Paul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Need Men Like Paul</dc:title>
  <dc:creator>Dan Henderson</dc:creator>
  <cp:lastModifiedBy>Dan Henderson</cp:lastModifiedBy>
  <cp:revision>3</cp:revision>
  <dcterms:created xsi:type="dcterms:W3CDTF">2020-11-29T02:59:49Z</dcterms:created>
  <dcterms:modified xsi:type="dcterms:W3CDTF">2020-11-30T00:35:39Z</dcterms:modified>
</cp:coreProperties>
</file>