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Moses Sinned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Numbers 20:1-13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Moses Sinned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Anger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106:32-33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Moses Sinned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Anger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Disobedience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106:32-33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2John 1:9</a:t>
            </a:r>
          </a:p>
        </p:txBody>
      </p:sp>
    </p:spTree>
    <p:extLst>
      <p:ext uri="{BB962C8B-B14F-4D97-AF65-F5344CB8AC3E}">
        <p14:creationId xmlns:p14="http://schemas.microsoft.com/office/powerpoint/2010/main" val="3643448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Moses Sinned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Anger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Disobedience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Dishonored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106:32-33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2John 1:9</a:t>
            </a:r>
          </a:p>
        </p:txBody>
      </p:sp>
    </p:spTree>
    <p:extLst>
      <p:ext uri="{BB962C8B-B14F-4D97-AF65-F5344CB8AC3E}">
        <p14:creationId xmlns:p14="http://schemas.microsoft.com/office/powerpoint/2010/main" val="3673437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Moses Sinned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Anger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Disobedience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Dishonored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Unbelief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106:32-33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2John 1:9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2:13</a:t>
            </a:r>
          </a:p>
        </p:txBody>
      </p:sp>
    </p:spTree>
    <p:extLst>
      <p:ext uri="{BB962C8B-B14F-4D97-AF65-F5344CB8AC3E}">
        <p14:creationId xmlns:p14="http://schemas.microsoft.com/office/powerpoint/2010/main" val="2083249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Moses Sinned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65000"/>
                  </a:schemeClr>
                </a:solidFill>
              </a:rPr>
              <a:t>Anger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65000"/>
                  </a:schemeClr>
                </a:solidFill>
              </a:rPr>
              <a:t>Disobedience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65000"/>
                  </a:schemeClr>
                </a:solidFill>
              </a:rPr>
              <a:t>Dishonored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65000"/>
                  </a:schemeClr>
                </a:solidFill>
              </a:rPr>
              <a:t>Unbelief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Accountable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32069" y="1506583"/>
            <a:ext cx="7321731" cy="5121229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34:10-12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1:17; 4:17-18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26:31-35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10:12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16:25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3:6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12:48</a:t>
            </a:r>
          </a:p>
        </p:txBody>
      </p:sp>
    </p:spTree>
    <p:extLst>
      <p:ext uri="{BB962C8B-B14F-4D97-AF65-F5344CB8AC3E}">
        <p14:creationId xmlns:p14="http://schemas.microsoft.com/office/powerpoint/2010/main" val="1238766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All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Romans 3:23; 6:23</a:t>
            </a:r>
          </a:p>
        </p:txBody>
      </p:sp>
    </p:spTree>
    <p:extLst>
      <p:ext uri="{BB962C8B-B14F-4D97-AF65-F5344CB8AC3E}">
        <p14:creationId xmlns:p14="http://schemas.microsoft.com/office/powerpoint/2010/main" val="2391203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11</TotalTime>
  <Words>86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Moses Sinned</vt:lpstr>
      <vt:lpstr>Moses Sinned …</vt:lpstr>
      <vt:lpstr>Moses Sinned …</vt:lpstr>
      <vt:lpstr>Moses Sinned …</vt:lpstr>
      <vt:lpstr>Moses Sinned …</vt:lpstr>
      <vt:lpstr>Moses Sinned …</vt:lpstr>
      <vt:lpstr>All Sin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Moses Sinned</dc:title>
  <dc:creator>Dan Henderson</dc:creator>
  <cp:lastModifiedBy>Dan Henderson</cp:lastModifiedBy>
  <cp:revision>1</cp:revision>
  <dcterms:created xsi:type="dcterms:W3CDTF">2021-08-01T00:09:33Z</dcterms:created>
  <dcterms:modified xsi:type="dcterms:W3CDTF">2021-08-01T00:20:39Z</dcterms:modified>
</cp:coreProperties>
</file>