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7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0557"/>
            <a:ext cx="9144000" cy="321940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United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Proverbs 4:20-27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3F72-6FF3-4B35-95E9-9B4B73FC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13"/>
            <a:ext cx="10515600" cy="1106971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Jewish Dispensation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30B4C-5045-4140-8512-CD76E8776A53}"/>
              </a:ext>
            </a:extLst>
          </p:cNvPr>
          <p:cNvSpPr txBox="1">
            <a:spLocks/>
          </p:cNvSpPr>
          <p:nvPr/>
        </p:nvSpPr>
        <p:spPr>
          <a:xfrm>
            <a:off x="1797619" y="905855"/>
            <a:ext cx="9103973" cy="5418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Exodus 19 – Numbers 10 – Mt Sinai – Law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Numbers 11 – Deuteronomy 34 – Wilderness Wanderings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Joshua – 1Samuel 9 – Canaan and the Judges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United Kingdom – 120 Years        (David-~1000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Divided Kingdom – 325 Years       (Israel &amp; Judah-~931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Babylonian Captivity – 70 Years   (3 Attacks-606,597,586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Return – 135 Years                         (3 Returns-536,458,445 BC)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Silence – Time between the Testaments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Matthew – Acts 1              Jesus – Birth ~3 BC – Death ~30 AD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7B6503-3184-42EE-A8AF-6CB618260EFA}"/>
              </a:ext>
            </a:extLst>
          </p:cNvPr>
          <p:cNvSpPr txBox="1">
            <a:spLocks/>
          </p:cNvSpPr>
          <p:nvPr/>
        </p:nvSpPr>
        <p:spPr>
          <a:xfrm>
            <a:off x="10040590" y="1750592"/>
            <a:ext cx="1978875" cy="1678408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Time</a:t>
            </a:r>
          </a:p>
          <a:p>
            <a:pPr marL="0" indent="0" algn="ctr">
              <a:buNone/>
            </a:pPr>
            <a:r>
              <a:rPr lang="en-US" sz="3200" dirty="0"/>
              <a:t>Covered:</a:t>
            </a:r>
          </a:p>
          <a:p>
            <a:pPr marL="0" indent="0" algn="ctr">
              <a:buNone/>
            </a:pPr>
            <a:r>
              <a:rPr lang="en-US" sz="3200" dirty="0"/>
              <a:t>1500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F182E-4ACB-470B-97B8-5A6CBFC19579}"/>
              </a:ext>
            </a:extLst>
          </p:cNvPr>
          <p:cNvSpPr txBox="1"/>
          <p:nvPr/>
        </p:nvSpPr>
        <p:spPr>
          <a:xfrm>
            <a:off x="31424" y="292392"/>
            <a:ext cx="1688283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Moses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8155B-56B5-491B-B73D-E2C4CDC7FFC4}"/>
              </a:ext>
            </a:extLst>
          </p:cNvPr>
          <p:cNvSpPr txBox="1"/>
          <p:nvPr/>
        </p:nvSpPr>
        <p:spPr>
          <a:xfrm>
            <a:off x="81388" y="6075446"/>
            <a:ext cx="1513619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Christ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B9024-7C2B-426E-8835-52067965C5D9}"/>
              </a:ext>
            </a:extLst>
          </p:cNvPr>
          <p:cNvSpPr txBox="1"/>
          <p:nvPr/>
        </p:nvSpPr>
        <p:spPr>
          <a:xfrm>
            <a:off x="10112135" y="396663"/>
            <a:ext cx="2079865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Exodus 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E6A5A-38BF-4A05-857A-3AD45BBFEEC7}"/>
              </a:ext>
            </a:extLst>
          </p:cNvPr>
          <p:cNvSpPr txBox="1"/>
          <p:nvPr/>
        </p:nvSpPr>
        <p:spPr>
          <a:xfrm>
            <a:off x="10693202" y="6169709"/>
            <a:ext cx="1321196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Acts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EBE4C-9EBC-45E2-87DD-7C5D9E9C6F80}"/>
              </a:ext>
            </a:extLst>
          </p:cNvPr>
          <p:cNvSpPr txBox="1"/>
          <p:nvPr/>
        </p:nvSpPr>
        <p:spPr>
          <a:xfrm>
            <a:off x="226525" y="858474"/>
            <a:ext cx="1223339" cy="584775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1 Year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107EA-FBA6-4006-9681-A46019CD3596}"/>
              </a:ext>
            </a:extLst>
          </p:cNvPr>
          <p:cNvSpPr txBox="1"/>
          <p:nvPr/>
        </p:nvSpPr>
        <p:spPr>
          <a:xfrm>
            <a:off x="57148" y="5707138"/>
            <a:ext cx="156209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33 Years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BDB08C-E82E-4D6E-A2AD-7ABDC1BC3AC6}"/>
              </a:ext>
            </a:extLst>
          </p:cNvPr>
          <p:cNvSpPr txBox="1"/>
          <p:nvPr/>
        </p:nvSpPr>
        <p:spPr>
          <a:xfrm>
            <a:off x="107089" y="1509628"/>
            <a:ext cx="1562094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40 Years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7C13F-4384-4A73-B90D-9C350544880F}"/>
              </a:ext>
            </a:extLst>
          </p:cNvPr>
          <p:cNvSpPr txBox="1"/>
          <p:nvPr/>
        </p:nvSpPr>
        <p:spPr>
          <a:xfrm>
            <a:off x="0" y="2180715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375 Years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E67C59-40E2-4292-A227-8B512A2EFC8A}"/>
              </a:ext>
            </a:extLst>
          </p:cNvPr>
          <p:cNvSpPr txBox="1"/>
          <p:nvPr/>
        </p:nvSpPr>
        <p:spPr>
          <a:xfrm>
            <a:off x="57148" y="35337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650 Years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25391D-3497-45EC-99F9-21A54B19B162}"/>
              </a:ext>
            </a:extLst>
          </p:cNvPr>
          <p:cNvSpPr txBox="1"/>
          <p:nvPr/>
        </p:nvSpPr>
        <p:spPr>
          <a:xfrm>
            <a:off x="0" y="50552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400 Years</a:t>
            </a:r>
          </a:p>
        </p:txBody>
      </p:sp>
    </p:spTree>
    <p:extLst>
      <p:ext uri="{BB962C8B-B14F-4D97-AF65-F5344CB8AC3E}">
        <p14:creationId xmlns:p14="http://schemas.microsoft.com/office/powerpoint/2010/main" val="312059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United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6269"/>
            <a:ext cx="5181600" cy="42966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Saul – 1051-1004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9-31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1Chronicles 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13:21</a:t>
            </a:r>
          </a:p>
        </p:txBody>
      </p:sp>
    </p:spTree>
    <p:extLst>
      <p:ext uri="{BB962C8B-B14F-4D97-AF65-F5344CB8AC3E}">
        <p14:creationId xmlns:p14="http://schemas.microsoft.com/office/powerpoint/2010/main" val="56174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United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6269"/>
            <a:ext cx="5181600" cy="42966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Saul – 1051-1004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David – 1011-971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16-31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1Chronicles 11-29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9:6-7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1:26-33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2:29-32</a:t>
            </a:r>
          </a:p>
        </p:txBody>
      </p:sp>
    </p:spTree>
    <p:extLst>
      <p:ext uri="{BB962C8B-B14F-4D97-AF65-F5344CB8AC3E}">
        <p14:creationId xmlns:p14="http://schemas.microsoft.com/office/powerpoint/2010/main" val="90548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United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6269"/>
            <a:ext cx="5181600" cy="42966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Saul – 1051-1004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David – 1011-971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	Messiah Type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30:8-9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31:31-33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8:6-13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34:23-24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24:44</a:t>
            </a:r>
          </a:p>
        </p:txBody>
      </p:sp>
    </p:spTree>
    <p:extLst>
      <p:ext uri="{BB962C8B-B14F-4D97-AF65-F5344CB8AC3E}">
        <p14:creationId xmlns:p14="http://schemas.microsoft.com/office/powerpoint/2010/main" val="39375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United Kingdom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6269"/>
            <a:ext cx="5181600" cy="429660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Saul – 1051-1004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David – 1011-971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Solomon – 971-931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1Chronicles 22:9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2Chronicles 1-9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Song Of Solomon</a:t>
            </a:r>
          </a:p>
        </p:txBody>
      </p:sp>
    </p:spTree>
    <p:extLst>
      <p:ext uri="{BB962C8B-B14F-4D97-AF65-F5344CB8AC3E}">
        <p14:creationId xmlns:p14="http://schemas.microsoft.com/office/powerpoint/2010/main" val="53256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16</TotalTime>
  <Words>202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United Kingdom</vt:lpstr>
      <vt:lpstr>Jewish Dispensation</vt:lpstr>
      <vt:lpstr>The United Kingdom</vt:lpstr>
      <vt:lpstr>The United Kingdom</vt:lpstr>
      <vt:lpstr>The United Kingdom</vt:lpstr>
      <vt:lpstr>The United Kingdom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Kingdom</dc:title>
  <dc:creator>Dan Henderson</dc:creator>
  <cp:lastModifiedBy>Dan Henderson</cp:lastModifiedBy>
  <cp:revision>1</cp:revision>
  <dcterms:created xsi:type="dcterms:W3CDTF">2022-06-26T00:32:25Z</dcterms:created>
  <dcterms:modified xsi:type="dcterms:W3CDTF">2022-06-26T00:49:09Z</dcterms:modified>
</cp:coreProperties>
</file>