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309" y="1122363"/>
            <a:ext cx="10155382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Light Of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World Needs Light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06720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3:16-21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World Needs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4115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Are Light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4:12-16</a:t>
            </a:r>
          </a:p>
        </p:txBody>
      </p:sp>
    </p:spTree>
    <p:extLst>
      <p:ext uri="{BB962C8B-B14F-4D97-AF65-F5344CB8AC3E}">
        <p14:creationId xmlns:p14="http://schemas.microsoft.com/office/powerpoint/2010/main" val="333442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World Needs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4115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Are 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Shine The Light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4:5-6</a:t>
            </a:r>
          </a:p>
        </p:txBody>
      </p:sp>
    </p:spTree>
    <p:extLst>
      <p:ext uri="{BB962C8B-B14F-4D97-AF65-F5344CB8AC3E}">
        <p14:creationId xmlns:p14="http://schemas.microsoft.com/office/powerpoint/2010/main" val="429276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World Needs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4115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Are 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Shine The 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 Is Glorified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238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60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Light Of The World</vt:lpstr>
      <vt:lpstr>The World Needs Light</vt:lpstr>
      <vt:lpstr>The World Needs Light</vt:lpstr>
      <vt:lpstr>The World Needs Light</vt:lpstr>
      <vt:lpstr>The World Needs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Of The World</dc:title>
  <dc:creator>Dan Henderson</dc:creator>
  <cp:lastModifiedBy>Dan Henderson</cp:lastModifiedBy>
  <cp:revision>2</cp:revision>
  <dcterms:created xsi:type="dcterms:W3CDTF">2020-07-12T00:47:05Z</dcterms:created>
  <dcterms:modified xsi:type="dcterms:W3CDTF">2022-11-12T02:52:26Z</dcterms:modified>
</cp:coreProperties>
</file>