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7" y="10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57" y="68366"/>
            <a:ext cx="11306086" cy="3441597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/>
              <a:t>Individual And Collective Responsibility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2:41-47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Collective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Uphold The Gospel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Teaching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Edification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Support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Benevolence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Saints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4:32–37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6:1–6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11:27–30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8:13–15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15:25–27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16:1–2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8:4,14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9:1,12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5:16</a:t>
            </a:r>
          </a:p>
        </p:txBody>
      </p:sp>
    </p:spTree>
    <p:extLst>
      <p:ext uri="{BB962C8B-B14F-4D97-AF65-F5344CB8AC3E}">
        <p14:creationId xmlns:p14="http://schemas.microsoft.com/office/powerpoint/2010/main" val="286049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Individual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28:19–20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Individual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6:1–4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5:1–8</a:t>
            </a:r>
          </a:p>
        </p:txBody>
      </p:sp>
    </p:spTree>
    <p:extLst>
      <p:ext uri="{BB962C8B-B14F-4D97-AF65-F5344CB8AC3E}">
        <p14:creationId xmlns:p14="http://schemas.microsoft.com/office/powerpoint/2010/main" val="80290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Individual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10:30–37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12:14–21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6:6,10</a:t>
            </a:r>
          </a:p>
        </p:txBody>
      </p:sp>
    </p:spTree>
    <p:extLst>
      <p:ext uri="{BB962C8B-B14F-4D97-AF65-F5344CB8AC3E}">
        <p14:creationId xmlns:p14="http://schemas.microsoft.com/office/powerpoint/2010/main" val="174988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Individual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Economic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3:10–12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5:8</a:t>
            </a:r>
          </a:p>
        </p:txBody>
      </p:sp>
    </p:spTree>
    <p:extLst>
      <p:ext uri="{BB962C8B-B14F-4D97-AF65-F5344CB8AC3E}">
        <p14:creationId xmlns:p14="http://schemas.microsoft.com/office/powerpoint/2010/main" val="111325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Individual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Economic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Political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2:10–13</a:t>
            </a:r>
          </a:p>
        </p:txBody>
      </p:sp>
    </p:spTree>
    <p:extLst>
      <p:ext uri="{BB962C8B-B14F-4D97-AF65-F5344CB8AC3E}">
        <p14:creationId xmlns:p14="http://schemas.microsoft.com/office/powerpoint/2010/main" val="125859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Individual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Economic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Political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Unapproved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1:8–9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9–11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</p:txBody>
      </p:sp>
    </p:spTree>
    <p:extLst>
      <p:ext uri="{BB962C8B-B14F-4D97-AF65-F5344CB8AC3E}">
        <p14:creationId xmlns:p14="http://schemas.microsoft.com/office/powerpoint/2010/main" val="280564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Collective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Uphold The Gospel</a:t>
            </a:r>
            <a:endParaRPr lang="en-US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2:41–47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3:14–15</a:t>
            </a:r>
          </a:p>
        </p:txBody>
      </p:sp>
    </p:spTree>
    <p:extLst>
      <p:ext uri="{BB962C8B-B14F-4D97-AF65-F5344CB8AC3E}">
        <p14:creationId xmlns:p14="http://schemas.microsoft.com/office/powerpoint/2010/main" val="104837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Collective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Uphold The Gospel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Teaching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Edification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4:11–12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5:17–18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4:15–16</a:t>
            </a:r>
          </a:p>
        </p:txBody>
      </p:sp>
    </p:spTree>
    <p:extLst>
      <p:ext uri="{BB962C8B-B14F-4D97-AF65-F5344CB8AC3E}">
        <p14:creationId xmlns:p14="http://schemas.microsoft.com/office/powerpoint/2010/main" val="78983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</TotalTime>
  <Words>137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Individual And Collective Responsibility</vt:lpstr>
      <vt:lpstr>Individual Obligations</vt:lpstr>
      <vt:lpstr>Individual Obligations</vt:lpstr>
      <vt:lpstr>Individual Obligations</vt:lpstr>
      <vt:lpstr>Individual Obligations</vt:lpstr>
      <vt:lpstr>Individual Obligations</vt:lpstr>
      <vt:lpstr>Individual Obligations</vt:lpstr>
      <vt:lpstr>Collective Obligations</vt:lpstr>
      <vt:lpstr>Collective Obligations</vt:lpstr>
      <vt:lpstr>Collective Obligations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Collective Responsibility</dc:title>
  <dc:creator>Dan Henderson</dc:creator>
  <cp:lastModifiedBy>Dan Henderson</cp:lastModifiedBy>
  <cp:revision>1</cp:revision>
  <dcterms:created xsi:type="dcterms:W3CDTF">2023-01-08T01:56:02Z</dcterms:created>
  <dcterms:modified xsi:type="dcterms:W3CDTF">2023-01-08T02:11:05Z</dcterms:modified>
</cp:coreProperties>
</file>