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6" d="100"/>
          <a:sy n="56" d="100"/>
        </p:scale>
        <p:origin x="36" y="10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7828"/>
            <a:ext cx="9144000" cy="3262135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Pledge Allegiance To Christ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Colossians 1:9-20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Allegiance To Christ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717564"/>
            <a:ext cx="5181600" cy="377531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Love The Kingdom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6:33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3:16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5:25–27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3:18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16:13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2:9-10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Daniel 2:44-45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15:24-26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Allegiance To Christ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717563"/>
            <a:ext cx="5181600" cy="377531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Love The Kingdom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Honor The King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3:19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 19:7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4:1-2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6:17-7:1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16:24; Romans 12:1; 2Corinthians 8:3-5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1:16-17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3:8-11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15:8  </a:t>
            </a:r>
          </a:p>
        </p:txBody>
      </p:sp>
    </p:spTree>
    <p:extLst>
      <p:ext uri="{BB962C8B-B14F-4D97-AF65-F5344CB8AC3E}">
        <p14:creationId xmlns:p14="http://schemas.microsoft.com/office/powerpoint/2010/main" val="1992387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Allegiance To Christ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717563"/>
            <a:ext cx="5181600" cy="377531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Love The Kingdom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Honor The King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2:19-21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3:20-21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 2:6; Zechariah 6:12-13; Acts 2:33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15:24-27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6:46; Acts 2:36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1Thessalonians 5:14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Titus 2:11-14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5:12-14</a:t>
            </a:r>
          </a:p>
        </p:txBody>
      </p:sp>
    </p:spTree>
    <p:extLst>
      <p:ext uri="{BB962C8B-B14F-4D97-AF65-F5344CB8AC3E}">
        <p14:creationId xmlns:p14="http://schemas.microsoft.com/office/powerpoint/2010/main" val="1931635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Allegiance To Christ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717563"/>
            <a:ext cx="5181600" cy="377531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Love The Kingdom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Honor The King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Show Allegiance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21:13-15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4:24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5 &amp; 6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2Peter 3:18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5:16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8:5-6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12:2</a:t>
            </a:r>
          </a:p>
        </p:txBody>
      </p:sp>
    </p:spTree>
    <p:extLst>
      <p:ext uri="{BB962C8B-B14F-4D97-AF65-F5344CB8AC3E}">
        <p14:creationId xmlns:p14="http://schemas.microsoft.com/office/powerpoint/2010/main" val="3155548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22</TotalTime>
  <Words>120</Words>
  <Application>Microsoft Office PowerPoint</Application>
  <PresentationFormat>Widescreen</PresentationFormat>
  <Paragraphs>45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Pledge Allegiance To Christ</vt:lpstr>
      <vt:lpstr>Allegiance To Christ</vt:lpstr>
      <vt:lpstr>Allegiance To Christ</vt:lpstr>
      <vt:lpstr>Allegiance To Christ</vt:lpstr>
      <vt:lpstr>Allegiance To Christ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Pledge Allegiance To Christ</dc:title>
  <dc:creator>Dan Henderson</dc:creator>
  <cp:lastModifiedBy>Dan Henderson</cp:lastModifiedBy>
  <cp:revision>1</cp:revision>
  <dcterms:created xsi:type="dcterms:W3CDTF">2023-07-09T01:30:48Z</dcterms:created>
  <dcterms:modified xsi:type="dcterms:W3CDTF">2023-07-09T01:53:36Z</dcterms:modified>
</cp:coreProperties>
</file>