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916"/>
            <a:ext cx="9144000" cy="333904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 Wants To Save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8:31–39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12:6-7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Our Salvation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8:32</a:t>
            </a:r>
          </a:p>
        </p:txBody>
      </p:sp>
    </p:spTree>
    <p:extLst>
      <p:ext uri="{BB962C8B-B14F-4D97-AF65-F5344CB8AC3E}">
        <p14:creationId xmlns:p14="http://schemas.microsoft.com/office/powerpoint/2010/main" val="260813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Our Salvation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Jesus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Clear Path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15:1-8</a:t>
            </a:r>
          </a:p>
        </p:txBody>
      </p:sp>
    </p:spTree>
    <p:extLst>
      <p:ext uri="{BB962C8B-B14F-4D97-AF65-F5344CB8AC3E}">
        <p14:creationId xmlns:p14="http://schemas.microsoft.com/office/powerpoint/2010/main" val="321817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Our Salvation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Jesus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Clear Path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Follow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7:25</a:t>
            </a:r>
          </a:p>
        </p:txBody>
      </p:sp>
    </p:spTree>
    <p:extLst>
      <p:ext uri="{BB962C8B-B14F-4D97-AF65-F5344CB8AC3E}">
        <p14:creationId xmlns:p14="http://schemas.microsoft.com/office/powerpoint/2010/main" val="417120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Our Salvation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Avoid Punishment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3:9-18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</p:txBody>
      </p:sp>
    </p:spTree>
    <p:extLst>
      <p:ext uri="{BB962C8B-B14F-4D97-AF65-F5344CB8AC3E}">
        <p14:creationId xmlns:p14="http://schemas.microsoft.com/office/powerpoint/2010/main" val="77237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Wants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Creation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Our Salvation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Avoid Punishment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Trust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8:31-39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15:56-58</a:t>
            </a:r>
          </a:p>
        </p:txBody>
      </p:sp>
    </p:spTree>
    <p:extLst>
      <p:ext uri="{BB962C8B-B14F-4D97-AF65-F5344CB8AC3E}">
        <p14:creationId xmlns:p14="http://schemas.microsoft.com/office/powerpoint/2010/main" val="170278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117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God Wants To Save You</vt:lpstr>
      <vt:lpstr>God Wants To Save</vt:lpstr>
      <vt:lpstr>God Wants To Save</vt:lpstr>
      <vt:lpstr>God Wants To Save</vt:lpstr>
      <vt:lpstr>God Wants To Save</vt:lpstr>
      <vt:lpstr>God Wants To Save</vt:lpstr>
      <vt:lpstr>God Wants To Save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Wants To Save You</dc:title>
  <dc:creator>Dan Henderson</dc:creator>
  <cp:lastModifiedBy>Dan Henderson</cp:lastModifiedBy>
  <cp:revision>1</cp:revision>
  <dcterms:created xsi:type="dcterms:W3CDTF">2023-08-20T00:30:18Z</dcterms:created>
  <dcterms:modified xsi:type="dcterms:W3CDTF">2023-08-20T00:37:28Z</dcterms:modified>
</cp:coreProperties>
</file>