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3" r:id="rId4"/>
    <p:sldId id="264" r:id="rId5"/>
    <p:sldId id="265" r:id="rId6"/>
    <p:sldId id="266" r:id="rId7"/>
    <p:sldId id="267" r:id="rId8"/>
    <p:sldId id="262" r:id="rId9"/>
    <p:sldId id="268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0" d="100"/>
          <a:sy n="50" d="100"/>
        </p:scale>
        <p:origin x="54" y="12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8600"/>
            <a:ext cx="9144000" cy="3281363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Examples For Prayer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James 5:13-18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Assembly Praying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Opening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Closing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Class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62475" y="1825625"/>
            <a:ext cx="7267575" cy="4667250"/>
          </a:xfrm>
        </p:spPr>
        <p:txBody>
          <a:bodyPr anchor="t" anchorCtr="0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HFW #68 Lord, We Come Before Thee Now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>
              <a:solidFill>
                <a:schemeClr val="accent4"/>
              </a:solidFill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1:9-12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>
              <a:solidFill>
                <a:schemeClr val="accent4"/>
              </a:solidFill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3:14-21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HFW #500 Give Me The Bible</a:t>
            </a:r>
          </a:p>
        </p:txBody>
      </p:sp>
    </p:spTree>
    <p:extLst>
      <p:ext uri="{BB962C8B-B14F-4D97-AF65-F5344CB8AC3E}">
        <p14:creationId xmlns:p14="http://schemas.microsoft.com/office/powerpoint/2010/main" val="404082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Assembly Praying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Opening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Closing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Class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Lord’s Supper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62475" y="1825625"/>
            <a:ext cx="7267575" cy="4667250"/>
          </a:xfrm>
        </p:spPr>
        <p:txBody>
          <a:bodyPr anchor="t" anchorCtr="0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HFW #68 Lord, We Come Before Thee Now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>
              <a:solidFill>
                <a:schemeClr val="accent4"/>
              </a:solidFill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1:9-12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>
              <a:solidFill>
                <a:schemeClr val="accent4"/>
              </a:solidFill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3:14-21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HFW #500 Give Me The Bible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>
              <a:solidFill>
                <a:schemeClr val="accent4"/>
              </a:solidFill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HFW #163 In Remembrance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HFW #165 Thus Remember Me</a:t>
            </a:r>
          </a:p>
        </p:txBody>
      </p:sp>
    </p:spTree>
    <p:extLst>
      <p:ext uri="{BB962C8B-B14F-4D97-AF65-F5344CB8AC3E}">
        <p14:creationId xmlns:p14="http://schemas.microsoft.com/office/powerpoint/2010/main" val="939398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How Do I Pray?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Beginning Prayer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6:9-13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111:9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How Do I Pray?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>
                <a:solidFill>
                  <a:schemeClr val="accent3"/>
                </a:solidFill>
              </a:rPr>
              <a:t>Beginning Prayer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In Adversity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Job 1:20-22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26:39-42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4:24-30</a:t>
            </a:r>
          </a:p>
        </p:txBody>
      </p:sp>
    </p:spTree>
    <p:extLst>
      <p:ext uri="{BB962C8B-B14F-4D97-AF65-F5344CB8AC3E}">
        <p14:creationId xmlns:p14="http://schemas.microsoft.com/office/powerpoint/2010/main" val="581161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How Do I Pray?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>
                <a:solidFill>
                  <a:schemeClr val="accent3"/>
                </a:solidFill>
              </a:rPr>
              <a:t>Beginning Prayer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>
                <a:solidFill>
                  <a:schemeClr val="accent3"/>
                </a:solidFill>
              </a:rPr>
              <a:t>In Adversity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For Others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Deuteronomy 9:26-29</a:t>
            </a:r>
          </a:p>
        </p:txBody>
      </p:sp>
    </p:spTree>
    <p:extLst>
      <p:ext uri="{BB962C8B-B14F-4D97-AF65-F5344CB8AC3E}">
        <p14:creationId xmlns:p14="http://schemas.microsoft.com/office/powerpoint/2010/main" val="584262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How Do I Pray?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>
                <a:solidFill>
                  <a:schemeClr val="accent3"/>
                </a:solidFill>
              </a:rPr>
              <a:t>Beginning Prayer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>
                <a:solidFill>
                  <a:schemeClr val="accent3"/>
                </a:solidFill>
              </a:rPr>
              <a:t>In Adversity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>
                <a:solidFill>
                  <a:schemeClr val="accent3"/>
                </a:solidFill>
              </a:rPr>
              <a:t>For Others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For Dedication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1Kings 8:22-61</a:t>
            </a:r>
          </a:p>
        </p:txBody>
      </p:sp>
    </p:spTree>
    <p:extLst>
      <p:ext uri="{BB962C8B-B14F-4D97-AF65-F5344CB8AC3E}">
        <p14:creationId xmlns:p14="http://schemas.microsoft.com/office/powerpoint/2010/main" val="1564421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How Do I Pray?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>
                <a:solidFill>
                  <a:schemeClr val="accent3"/>
                </a:solidFill>
              </a:rPr>
              <a:t>Beginning Prayer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>
                <a:solidFill>
                  <a:schemeClr val="accent3"/>
                </a:solidFill>
              </a:rPr>
              <a:t>In Adversity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>
                <a:solidFill>
                  <a:schemeClr val="accent3"/>
                </a:solidFill>
              </a:rPr>
              <a:t>For Others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>
                <a:solidFill>
                  <a:schemeClr val="accent3"/>
                </a:solidFill>
              </a:rPr>
              <a:t>For Dedication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Of Confession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Daniel 9:1-22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51:1-19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18:10-14</a:t>
            </a:r>
          </a:p>
        </p:txBody>
      </p:sp>
    </p:spTree>
    <p:extLst>
      <p:ext uri="{BB962C8B-B14F-4D97-AF65-F5344CB8AC3E}">
        <p14:creationId xmlns:p14="http://schemas.microsoft.com/office/powerpoint/2010/main" val="239160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How Do I Pray?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>
                <a:solidFill>
                  <a:schemeClr val="accent3"/>
                </a:solidFill>
              </a:rPr>
              <a:t>Beginning Prayer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>
                <a:solidFill>
                  <a:schemeClr val="accent3"/>
                </a:solidFill>
              </a:rPr>
              <a:t>In Adversity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>
                <a:solidFill>
                  <a:schemeClr val="accent3"/>
                </a:solidFill>
              </a:rPr>
              <a:t>For Others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>
                <a:solidFill>
                  <a:schemeClr val="accent3"/>
                </a:solidFill>
              </a:rPr>
              <a:t>For Dedication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>
                <a:solidFill>
                  <a:schemeClr val="accent3"/>
                </a:solidFill>
              </a:rPr>
              <a:t>Of Confession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Answered Prayers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1Samuel 2:1-10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Daniel 2:17-23</a:t>
            </a:r>
          </a:p>
        </p:txBody>
      </p:sp>
    </p:spTree>
    <p:extLst>
      <p:ext uri="{BB962C8B-B14F-4D97-AF65-F5344CB8AC3E}">
        <p14:creationId xmlns:p14="http://schemas.microsoft.com/office/powerpoint/2010/main" val="1458387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Assembly Praying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Opening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62475" y="1825625"/>
            <a:ext cx="7267575" cy="4667250"/>
          </a:xfrm>
        </p:spPr>
        <p:txBody>
          <a:bodyPr anchor="t" anchorCtr="0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HFW #68 Lord, We Come Before Thee Now</a:t>
            </a:r>
          </a:p>
        </p:txBody>
      </p:sp>
    </p:spTree>
    <p:extLst>
      <p:ext uri="{BB962C8B-B14F-4D97-AF65-F5344CB8AC3E}">
        <p14:creationId xmlns:p14="http://schemas.microsoft.com/office/powerpoint/2010/main" val="2648203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Assembly Praying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Opening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Closing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62475" y="1825625"/>
            <a:ext cx="7267575" cy="4667250"/>
          </a:xfrm>
        </p:spPr>
        <p:txBody>
          <a:bodyPr anchor="t" anchorCtr="0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HFW #68 Lord, We Come Before Thee Now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>
              <a:solidFill>
                <a:schemeClr val="accent4"/>
              </a:solidFill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1:9-12</a:t>
            </a:r>
          </a:p>
        </p:txBody>
      </p:sp>
    </p:spTree>
    <p:extLst>
      <p:ext uri="{BB962C8B-B14F-4D97-AF65-F5344CB8AC3E}">
        <p14:creationId xmlns:p14="http://schemas.microsoft.com/office/powerpoint/2010/main" val="208024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14</TotalTime>
  <Words>195</Words>
  <Application>Microsoft Office PowerPoint</Application>
  <PresentationFormat>Widescreen</PresentationFormat>
  <Paragraphs>74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Examples For Prayer</vt:lpstr>
      <vt:lpstr>How Do I Pray?</vt:lpstr>
      <vt:lpstr>How Do I Pray?</vt:lpstr>
      <vt:lpstr>How Do I Pray?</vt:lpstr>
      <vt:lpstr>How Do I Pray?</vt:lpstr>
      <vt:lpstr>How Do I Pray?</vt:lpstr>
      <vt:lpstr>How Do I Pray?</vt:lpstr>
      <vt:lpstr>Assembly Praying</vt:lpstr>
      <vt:lpstr>Assembly Praying</vt:lpstr>
      <vt:lpstr>Assembly Praying</vt:lpstr>
      <vt:lpstr>Assembly Praying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Examples For Prayer</dc:title>
  <dc:creator>Dan Henderson</dc:creator>
  <cp:lastModifiedBy>Dan Henderson</cp:lastModifiedBy>
  <cp:revision>1</cp:revision>
  <dcterms:created xsi:type="dcterms:W3CDTF">2024-03-30T22:23:55Z</dcterms:created>
  <dcterms:modified xsi:type="dcterms:W3CDTF">2024-03-30T22:38:08Z</dcterms:modified>
</cp:coreProperties>
</file>