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63" d="100"/>
          <a:sy n="63" d="100"/>
        </p:scale>
        <p:origin x="57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3380"/>
            <a:ext cx="9144000" cy="3136583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The Gold Standard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7:7-12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Golden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" y="1825625"/>
            <a:ext cx="555498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Similar Teachings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98820" y="1825625"/>
            <a:ext cx="5554980" cy="220535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Many religions and philosophers offer similar teaching.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Golden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" y="1825625"/>
            <a:ext cx="555498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Similar Teachings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Extra Mile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5:20-48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10:25-37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Jude 20-23</a:t>
            </a:r>
          </a:p>
        </p:txBody>
      </p:sp>
    </p:spTree>
    <p:extLst>
      <p:ext uri="{BB962C8B-B14F-4D97-AF65-F5344CB8AC3E}">
        <p14:creationId xmlns:p14="http://schemas.microsoft.com/office/powerpoint/2010/main" val="1642067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Golden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" y="1825625"/>
            <a:ext cx="555498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Similar Teachings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Extra Mile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Righteousness From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22:34-40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12:28-34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5:13-15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Galatians 6:1-2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James 2:8-13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2:22-26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4:14-16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12:9-21</a:t>
            </a:r>
          </a:p>
        </p:txBody>
      </p:sp>
    </p:spTree>
    <p:extLst>
      <p:ext uri="{BB962C8B-B14F-4D97-AF65-F5344CB8AC3E}">
        <p14:creationId xmlns:p14="http://schemas.microsoft.com/office/powerpoint/2010/main" val="129562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The Golden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4820" y="1825625"/>
            <a:ext cx="555498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Similar Teachings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Extra Mile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Righteousness From God</a:t>
            </a:r>
          </a:p>
          <a:p>
            <a:pPr marL="0" indent="0">
              <a:lnSpc>
                <a:spcPct val="100000"/>
              </a:lnSpc>
              <a:spcBef>
                <a:spcPts val="4200"/>
              </a:spcBef>
              <a:buNone/>
            </a:pPr>
            <a:r>
              <a:rPr lang="en-US" sz="4000" dirty="0"/>
              <a:t>A Guiding Principle</a:t>
            </a:r>
          </a:p>
        </p:txBody>
      </p:sp>
    </p:spTree>
    <p:extLst>
      <p:ext uri="{BB962C8B-B14F-4D97-AF65-F5344CB8AC3E}">
        <p14:creationId xmlns:p14="http://schemas.microsoft.com/office/powerpoint/2010/main" val="72037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13</TotalTime>
  <Words>70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The Gold Standard</vt:lpstr>
      <vt:lpstr>The Golden Rule</vt:lpstr>
      <vt:lpstr>The Golden Rule</vt:lpstr>
      <vt:lpstr>The Golden Rule</vt:lpstr>
      <vt:lpstr>The Golden Rule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Gold Standard</dc:title>
  <dc:creator>Daniel Henderson</dc:creator>
  <cp:lastModifiedBy>Daniel Henderson</cp:lastModifiedBy>
  <cp:revision>2</cp:revision>
  <dcterms:created xsi:type="dcterms:W3CDTF">2024-03-10T01:33:34Z</dcterms:created>
  <dcterms:modified xsi:type="dcterms:W3CDTF">2024-03-10T13:13:47Z</dcterms:modified>
</cp:coreProperties>
</file>