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Spiritual Gifts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1Corinthians 12:1-11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0283A91-6CCB-DAF3-0A4A-4E32853F5D9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53" y="-473501"/>
            <a:ext cx="5777894" cy="7703860"/>
          </a:xfrm>
        </p:spPr>
      </p:pic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BBF843-A73C-4D91-5B13-2914827C4A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1E8AB-4F34-E20B-6939-5172EBB2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Spiritual Gifts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166A-5941-D741-287B-802C536F3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Measures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Distribution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F4850-7F46-A67E-46EE-562067397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2070" y="1825625"/>
            <a:ext cx="563173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11:15-18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14:26; 15:26-27; 16:13-15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1:4-8; 2:1-4,38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6:5-8; 8:12-17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19:4-7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12:4-11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5:32</a:t>
            </a:r>
          </a:p>
        </p:txBody>
      </p:sp>
    </p:spTree>
    <p:extLst>
      <p:ext uri="{BB962C8B-B14F-4D97-AF65-F5344CB8AC3E}">
        <p14:creationId xmlns:p14="http://schemas.microsoft.com/office/powerpoint/2010/main" val="164550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C34723-1E59-F5BF-AE27-224D3314B6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63A8-25D1-F1DA-2CA3-F783CBF29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Spiritual Gifts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F51DC-41ED-C94B-982A-E3660734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Measures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Distribution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C1BF0-7787-2296-7D67-18352E0AF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2070" y="1825625"/>
            <a:ext cx="563173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12:28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20:30-31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12:12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16:17-20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6:6; 8:6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14:5-26</a:t>
            </a:r>
          </a:p>
        </p:txBody>
      </p:sp>
    </p:spTree>
    <p:extLst>
      <p:ext uri="{BB962C8B-B14F-4D97-AF65-F5344CB8AC3E}">
        <p14:creationId xmlns:p14="http://schemas.microsoft.com/office/powerpoint/2010/main" val="220093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4B990-C9E8-A40B-5AA2-6C5975A157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E6E86-E738-AA34-DD69-6A5ACB2C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Spiritual Gifts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DE329-5338-407F-8AB7-3B5DE0C6B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Measures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Distribution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Purpose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Duration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02956-B4DE-743D-2821-63AD11D8E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2070" y="1825625"/>
            <a:ext cx="563173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8:14-18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19:6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13:8-13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16:13</a:t>
            </a:r>
          </a:p>
        </p:txBody>
      </p:sp>
    </p:spTree>
    <p:extLst>
      <p:ext uri="{BB962C8B-B14F-4D97-AF65-F5344CB8AC3E}">
        <p14:creationId xmlns:p14="http://schemas.microsoft.com/office/powerpoint/2010/main" val="344118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EB0D53-5716-CB21-E0CE-F8F7943011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D6E0E-7096-6E3E-9CB9-67A94372D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Spiritual Gifts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A774A-34C6-78D2-51BB-902CDA131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Measures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Distribution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Purpose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Duration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7980F-88B8-37CD-F68A-6F0DCF289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2070" y="1825625"/>
            <a:ext cx="563173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2:38-39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8:9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32850B-20EE-E870-979E-0CE5B3DF8992}"/>
              </a:ext>
            </a:extLst>
          </p:cNvPr>
          <p:cNvSpPr txBox="1">
            <a:spLocks/>
          </p:cNvSpPr>
          <p:nvPr/>
        </p:nvSpPr>
        <p:spPr>
          <a:xfrm>
            <a:off x="3742736" y="1825625"/>
            <a:ext cx="4706528" cy="466725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9600" b="1" dirty="0">
                <a:solidFill>
                  <a:srgbClr val="FFFF00"/>
                </a:solidFill>
              </a:rPr>
              <a:t>The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9600" b="1" dirty="0">
                <a:solidFill>
                  <a:srgbClr val="FFFF00"/>
                </a:solidFill>
              </a:rPr>
              <a:t>Word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9600" b="1" dirty="0">
                <a:solidFill>
                  <a:srgbClr val="FFFF00"/>
                </a:solidFill>
              </a:rPr>
              <a:t>Endures</a:t>
            </a:r>
          </a:p>
        </p:txBody>
      </p:sp>
    </p:spTree>
    <p:extLst>
      <p:ext uri="{BB962C8B-B14F-4D97-AF65-F5344CB8AC3E}">
        <p14:creationId xmlns:p14="http://schemas.microsoft.com/office/powerpoint/2010/main" val="10671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16</TotalTime>
  <Words>88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Spiritual Gifts</vt:lpstr>
      <vt:lpstr>PowerPoint Presentation</vt:lpstr>
      <vt:lpstr>Spiritual Gifts</vt:lpstr>
      <vt:lpstr>Spiritual Gifts</vt:lpstr>
      <vt:lpstr>Spiritual Gifts</vt:lpstr>
      <vt:lpstr>Spiritual Gifts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2025-06-21T21:17:35Z</dcterms:created>
  <dcterms:modified xsi:type="dcterms:W3CDTF">2025-06-21T21:33:52Z</dcterms:modified>
</cp:coreProperties>
</file>