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Peace Brings Joy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5:1-8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Joyful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Submission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119:165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16:7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67ED1-18DE-2639-8F1B-A6FF83492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F715-9677-649E-B84B-1FDEC80B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Joyful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BF4B3-D726-A0DA-37D4-B703F29E9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Submission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Forgiveness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9DA568-1104-E339-ED8A-A5C609ECB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32:1-5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2:46-47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16:34</a:t>
            </a:r>
          </a:p>
        </p:txBody>
      </p:sp>
    </p:spTree>
    <p:extLst>
      <p:ext uri="{BB962C8B-B14F-4D97-AF65-F5344CB8AC3E}">
        <p14:creationId xmlns:p14="http://schemas.microsoft.com/office/powerpoint/2010/main" val="196641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51EDD-FF9C-D346-E7CE-714656040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B989-7A27-A6DD-FC6E-2B0C57874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Joyful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7EA01-A750-88A6-5F4D-8D4904693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Submission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Forgiveness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F1BF8-4029-FF24-D832-12CC8877A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2:24</a:t>
            </a:r>
          </a:p>
        </p:txBody>
      </p:sp>
    </p:spTree>
    <p:extLst>
      <p:ext uri="{BB962C8B-B14F-4D97-AF65-F5344CB8AC3E}">
        <p14:creationId xmlns:p14="http://schemas.microsoft.com/office/powerpoint/2010/main" val="233368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77248-CCCD-BE17-7038-EC0550241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10520-851A-5761-ECD1-316ED446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Joyful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7011-33FC-A0B0-DFB7-9FFB8530D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Submission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Forgiveness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Obedience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In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8B426-864E-3D00-BC34-C528E7659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54:7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5:1-2</a:t>
            </a:r>
          </a:p>
        </p:txBody>
      </p:sp>
    </p:spTree>
    <p:extLst>
      <p:ext uri="{BB962C8B-B14F-4D97-AF65-F5344CB8AC3E}">
        <p14:creationId xmlns:p14="http://schemas.microsoft.com/office/powerpoint/2010/main" val="117975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76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Peace Brings Joy</vt:lpstr>
      <vt:lpstr>Joyful Life</vt:lpstr>
      <vt:lpstr>Joyful Life</vt:lpstr>
      <vt:lpstr>Joyful Life</vt:lpstr>
      <vt:lpstr>Joyful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2025-08-30T19:42:08Z</dcterms:created>
  <dcterms:modified xsi:type="dcterms:W3CDTF">2025-08-30T19:47:48Z</dcterms:modified>
</cp:coreProperties>
</file>