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51" d="100"/>
          <a:sy n="51" d="100"/>
        </p:scale>
        <p:origin x="57" y="122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8A2B14-DE4A-419E-BB03-91A6FB09514B}"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1241364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8A2B14-DE4A-419E-BB03-91A6FB09514B}"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1229698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8A2B14-DE4A-419E-BB03-91A6FB09514B}"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1491193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8A2B14-DE4A-419E-BB03-91A6FB09514B}"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4249030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8A2B14-DE4A-419E-BB03-91A6FB09514B}"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2750053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8A2B14-DE4A-419E-BB03-91A6FB09514B}"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3416913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8A2B14-DE4A-419E-BB03-91A6FB09514B}" type="datetimeFigureOut">
              <a:rPr lang="en-US" smtClean="0"/>
              <a:t>9/6/2025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875792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8A2B14-DE4A-419E-BB03-91A6FB09514B}" type="datetimeFigureOut">
              <a:rPr lang="en-US" smtClean="0"/>
              <a:t>9/6/2025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283464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8A2B14-DE4A-419E-BB03-91A6FB09514B}" type="datetimeFigureOut">
              <a:rPr lang="en-US" smtClean="0"/>
              <a:t>9/6/2025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2219007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A2B14-DE4A-419E-BB03-91A6FB09514B}"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3965209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A2B14-DE4A-419E-BB03-91A6FB09514B}"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146975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A2B14-DE4A-419E-BB03-91A6FB09514B}" type="datetimeFigureOut">
              <a:rPr lang="en-US" smtClean="0"/>
              <a:t>9/6/2025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D242F-7301-4413-AC49-85EFF225C296}" type="slidenum">
              <a:rPr lang="en-US" smtClean="0"/>
              <a:t>‹#›</a:t>
            </a:fld>
            <a:endParaRPr lang="en-US"/>
          </a:p>
        </p:txBody>
      </p:sp>
    </p:spTree>
    <p:extLst>
      <p:ext uri="{BB962C8B-B14F-4D97-AF65-F5344CB8AC3E}">
        <p14:creationId xmlns:p14="http://schemas.microsoft.com/office/powerpoint/2010/main" val="299860826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60702-3814-43A3-88CE-3E02DF6A84F5}"/>
              </a:ext>
            </a:extLst>
          </p:cNvPr>
          <p:cNvSpPr>
            <a:spLocks noGrp="1"/>
          </p:cNvSpPr>
          <p:nvPr>
            <p:ph type="ctrTitle"/>
          </p:nvPr>
        </p:nvSpPr>
        <p:spPr>
          <a:xfrm>
            <a:off x="311085" y="480767"/>
            <a:ext cx="11566688" cy="3029196"/>
          </a:xfrm>
        </p:spPr>
        <p:txBody>
          <a:bodyPr anchor="ctr" anchorCtr="1">
            <a:normAutofit/>
          </a:bodyPr>
          <a:lstStyle/>
          <a:p>
            <a:r>
              <a:rPr lang="en-US" sz="9600" dirty="0"/>
              <a:t>Wait With The Lord</a:t>
            </a:r>
          </a:p>
        </p:txBody>
      </p:sp>
      <p:sp>
        <p:nvSpPr>
          <p:cNvPr id="3" name="Subtitle 2">
            <a:extLst>
              <a:ext uri="{FF2B5EF4-FFF2-40B4-BE49-F238E27FC236}">
                <a16:creationId xmlns:a16="http://schemas.microsoft.com/office/drawing/2014/main" id="{51AFCC95-1D7A-4F80-A80F-89B3C6B8E7BB}"/>
              </a:ext>
            </a:extLst>
          </p:cNvPr>
          <p:cNvSpPr>
            <a:spLocks noGrp="1"/>
          </p:cNvSpPr>
          <p:nvPr>
            <p:ph type="subTitle" idx="1"/>
          </p:nvPr>
        </p:nvSpPr>
        <p:spPr>
          <a:xfrm>
            <a:off x="1524000" y="3509963"/>
            <a:ext cx="9144000" cy="1655762"/>
          </a:xfrm>
        </p:spPr>
        <p:txBody>
          <a:bodyPr anchor="ctr" anchorCtr="1">
            <a:normAutofit/>
          </a:bodyPr>
          <a:lstStyle/>
          <a:p>
            <a:r>
              <a:rPr lang="en-US" sz="6000" dirty="0">
                <a:solidFill>
                  <a:schemeClr val="accent2"/>
                </a:solidFill>
              </a:rPr>
              <a:t>Isaiah 40:27-31</a:t>
            </a:r>
          </a:p>
        </p:txBody>
      </p:sp>
    </p:spTree>
    <p:extLst>
      <p:ext uri="{BB962C8B-B14F-4D97-AF65-F5344CB8AC3E}">
        <p14:creationId xmlns:p14="http://schemas.microsoft.com/office/powerpoint/2010/main" val="1890398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0697-03D4-45DA-BDDA-CFF426DAACF8}"/>
              </a:ext>
            </a:extLst>
          </p:cNvPr>
          <p:cNvSpPr>
            <a:spLocks noGrp="1"/>
          </p:cNvSpPr>
          <p:nvPr>
            <p:ph type="title"/>
          </p:nvPr>
        </p:nvSpPr>
        <p:spPr/>
        <p:txBody>
          <a:bodyPr>
            <a:normAutofit/>
          </a:bodyPr>
          <a:lstStyle/>
          <a:p>
            <a:pPr algn="ctr"/>
            <a:r>
              <a:rPr lang="en-US" sz="7200" dirty="0"/>
              <a:t>Teach Me Lord, To Wait</a:t>
            </a:r>
          </a:p>
        </p:txBody>
      </p:sp>
      <p:sp>
        <p:nvSpPr>
          <p:cNvPr id="3" name="Content Placeholder 2">
            <a:extLst>
              <a:ext uri="{FF2B5EF4-FFF2-40B4-BE49-F238E27FC236}">
                <a16:creationId xmlns:a16="http://schemas.microsoft.com/office/drawing/2014/main" id="{A8C5111B-3F80-4284-A164-5A5EE45D9BBD}"/>
              </a:ext>
            </a:extLst>
          </p:cNvPr>
          <p:cNvSpPr>
            <a:spLocks noGrp="1"/>
          </p:cNvSpPr>
          <p:nvPr>
            <p:ph sz="half" idx="1"/>
          </p:nvPr>
        </p:nvSpPr>
        <p:spPr>
          <a:xfrm>
            <a:off x="604494" y="1690688"/>
            <a:ext cx="7040644" cy="4802187"/>
          </a:xfrm>
        </p:spPr>
        <p:txBody>
          <a:bodyPr>
            <a:noAutofit/>
          </a:bodyPr>
          <a:lstStyle/>
          <a:p>
            <a:pPr marL="0" indent="0">
              <a:lnSpc>
                <a:spcPct val="100000"/>
              </a:lnSpc>
              <a:spcBef>
                <a:spcPts val="0"/>
              </a:spcBef>
              <a:spcAft>
                <a:spcPts val="1200"/>
              </a:spcAft>
              <a:buNone/>
            </a:pPr>
            <a:r>
              <a:rPr lang="en-US" sz="4000" b="1" dirty="0"/>
              <a:t>Patience</a:t>
            </a:r>
            <a:r>
              <a:rPr lang="en-US" sz="3600" dirty="0"/>
              <a:t> </a:t>
            </a:r>
          </a:p>
          <a:p>
            <a:pPr marL="0" indent="0">
              <a:lnSpc>
                <a:spcPct val="100000"/>
              </a:lnSpc>
              <a:spcBef>
                <a:spcPts val="600"/>
              </a:spcBef>
              <a:buNone/>
            </a:pPr>
            <a:r>
              <a:rPr lang="en-US" sz="4000" dirty="0"/>
              <a:t>Teach me, Lord, to wait right down on my knees; Till in Your own good time You will answer my pleas. Teach me not to rely on what others do; But to wait in </a:t>
            </a:r>
            <a:r>
              <a:rPr lang="en-US" sz="4000" dirty="0" err="1"/>
              <a:t>pray'r</a:t>
            </a:r>
            <a:r>
              <a:rPr lang="en-US" sz="4000" dirty="0"/>
              <a:t> for an answer from You.</a:t>
            </a:r>
          </a:p>
        </p:txBody>
      </p:sp>
      <p:sp>
        <p:nvSpPr>
          <p:cNvPr id="4" name="Content Placeholder 3">
            <a:extLst>
              <a:ext uri="{FF2B5EF4-FFF2-40B4-BE49-F238E27FC236}">
                <a16:creationId xmlns:a16="http://schemas.microsoft.com/office/drawing/2014/main" id="{DEEC86C5-B68D-4489-AD61-CE7F055938D2}"/>
              </a:ext>
            </a:extLst>
          </p:cNvPr>
          <p:cNvSpPr>
            <a:spLocks noGrp="1"/>
          </p:cNvSpPr>
          <p:nvPr>
            <p:ph sz="half" idx="2"/>
          </p:nvPr>
        </p:nvSpPr>
        <p:spPr>
          <a:xfrm>
            <a:off x="7447174" y="1690688"/>
            <a:ext cx="3906625" cy="4802187"/>
          </a:xfrm>
        </p:spPr>
        <p:txBody>
          <a:bodyPr anchor="b">
            <a:normAutofit/>
          </a:bodyPr>
          <a:lstStyle/>
          <a:p>
            <a:pPr marL="0" indent="0" algn="r">
              <a:lnSpc>
                <a:spcPct val="100000"/>
              </a:lnSpc>
              <a:spcBef>
                <a:spcPts val="0"/>
              </a:spcBef>
              <a:buNone/>
            </a:pPr>
            <a:r>
              <a:rPr lang="en-US" sz="3200" dirty="0">
                <a:solidFill>
                  <a:schemeClr val="accent4"/>
                </a:solidFill>
              </a:rPr>
              <a:t>Genesis 15:1-6</a:t>
            </a:r>
          </a:p>
          <a:p>
            <a:pPr marL="0" indent="0" algn="r">
              <a:lnSpc>
                <a:spcPct val="100000"/>
              </a:lnSpc>
              <a:spcBef>
                <a:spcPts val="0"/>
              </a:spcBef>
              <a:buNone/>
            </a:pPr>
            <a:r>
              <a:rPr lang="en-US" sz="3200" dirty="0">
                <a:solidFill>
                  <a:schemeClr val="accent4"/>
                </a:solidFill>
              </a:rPr>
              <a:t>Genesis 45:4-15</a:t>
            </a:r>
          </a:p>
          <a:p>
            <a:pPr marL="0" indent="0" algn="r">
              <a:lnSpc>
                <a:spcPct val="100000"/>
              </a:lnSpc>
              <a:spcBef>
                <a:spcPts val="0"/>
              </a:spcBef>
              <a:buNone/>
            </a:pPr>
            <a:r>
              <a:rPr lang="en-US" sz="3200" dirty="0">
                <a:solidFill>
                  <a:schemeClr val="accent4"/>
                </a:solidFill>
              </a:rPr>
              <a:t>Luke 1:26-38</a:t>
            </a:r>
          </a:p>
          <a:p>
            <a:pPr marL="0" indent="0" algn="r">
              <a:lnSpc>
                <a:spcPct val="100000"/>
              </a:lnSpc>
              <a:spcBef>
                <a:spcPts val="0"/>
              </a:spcBef>
              <a:buNone/>
            </a:pPr>
            <a:r>
              <a:rPr lang="en-US" sz="3200" dirty="0">
                <a:solidFill>
                  <a:schemeClr val="accent4"/>
                </a:solidFill>
              </a:rPr>
              <a:t>Lamentations 3:25-26</a:t>
            </a:r>
          </a:p>
        </p:txBody>
      </p:sp>
    </p:spTree>
    <p:extLst>
      <p:ext uri="{BB962C8B-B14F-4D97-AF65-F5344CB8AC3E}">
        <p14:creationId xmlns:p14="http://schemas.microsoft.com/office/powerpoint/2010/main" val="1000079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2E92D6-D51D-B622-7747-866EE314DD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CE9722-96D5-B4F0-CDDD-FA2C631C8A06}"/>
              </a:ext>
            </a:extLst>
          </p:cNvPr>
          <p:cNvSpPr>
            <a:spLocks noGrp="1"/>
          </p:cNvSpPr>
          <p:nvPr>
            <p:ph type="title"/>
          </p:nvPr>
        </p:nvSpPr>
        <p:spPr/>
        <p:txBody>
          <a:bodyPr>
            <a:normAutofit/>
          </a:bodyPr>
          <a:lstStyle/>
          <a:p>
            <a:pPr algn="ctr"/>
            <a:r>
              <a:rPr lang="en-US" sz="7200" dirty="0"/>
              <a:t>Teach Me Lord, To Wait</a:t>
            </a:r>
          </a:p>
        </p:txBody>
      </p:sp>
      <p:sp>
        <p:nvSpPr>
          <p:cNvPr id="3" name="Content Placeholder 2">
            <a:extLst>
              <a:ext uri="{FF2B5EF4-FFF2-40B4-BE49-F238E27FC236}">
                <a16:creationId xmlns:a16="http://schemas.microsoft.com/office/drawing/2014/main" id="{C12B84CB-25AC-6A76-06F8-5E03C2BEAD8E}"/>
              </a:ext>
            </a:extLst>
          </p:cNvPr>
          <p:cNvSpPr>
            <a:spLocks noGrp="1"/>
          </p:cNvSpPr>
          <p:nvPr>
            <p:ph sz="half" idx="1"/>
          </p:nvPr>
        </p:nvSpPr>
        <p:spPr>
          <a:xfrm>
            <a:off x="604493" y="1690688"/>
            <a:ext cx="7191473" cy="4802187"/>
          </a:xfrm>
        </p:spPr>
        <p:txBody>
          <a:bodyPr>
            <a:noAutofit/>
          </a:bodyPr>
          <a:lstStyle/>
          <a:p>
            <a:pPr marL="0" indent="0">
              <a:lnSpc>
                <a:spcPct val="100000"/>
              </a:lnSpc>
              <a:spcBef>
                <a:spcPts val="0"/>
              </a:spcBef>
              <a:spcAft>
                <a:spcPts val="1200"/>
              </a:spcAft>
              <a:buNone/>
            </a:pPr>
            <a:r>
              <a:rPr lang="en-US" sz="4000" b="1" dirty="0"/>
              <a:t>Humility</a:t>
            </a:r>
            <a:r>
              <a:rPr lang="en-US" sz="3600" dirty="0"/>
              <a:t> </a:t>
            </a:r>
          </a:p>
          <a:p>
            <a:pPr marL="0" indent="0">
              <a:lnSpc>
                <a:spcPct val="100000"/>
              </a:lnSpc>
              <a:spcBef>
                <a:spcPts val="600"/>
              </a:spcBef>
              <a:buNone/>
            </a:pPr>
            <a:r>
              <a:rPr lang="en-US" sz="4000" dirty="0"/>
              <a:t>Teach me, Lord, to wait while hearts are aflame. Let me humble my pride and call on Your name. Keep my faith renewed, my eyes on You. Let me be on this earth what You want me to be.</a:t>
            </a:r>
          </a:p>
        </p:txBody>
      </p:sp>
      <p:sp>
        <p:nvSpPr>
          <p:cNvPr id="4" name="Content Placeholder 3">
            <a:extLst>
              <a:ext uri="{FF2B5EF4-FFF2-40B4-BE49-F238E27FC236}">
                <a16:creationId xmlns:a16="http://schemas.microsoft.com/office/drawing/2014/main" id="{CB48A6AF-CA3B-B1B9-F1DC-4FE48AA62DC5}"/>
              </a:ext>
            </a:extLst>
          </p:cNvPr>
          <p:cNvSpPr>
            <a:spLocks noGrp="1"/>
          </p:cNvSpPr>
          <p:nvPr>
            <p:ph sz="half" idx="2"/>
          </p:nvPr>
        </p:nvSpPr>
        <p:spPr>
          <a:xfrm>
            <a:off x="6853286" y="1690688"/>
            <a:ext cx="4500513" cy="4802187"/>
          </a:xfrm>
        </p:spPr>
        <p:txBody>
          <a:bodyPr anchor="b">
            <a:normAutofit/>
          </a:bodyPr>
          <a:lstStyle/>
          <a:p>
            <a:pPr marL="0" indent="0" algn="r">
              <a:lnSpc>
                <a:spcPct val="100000"/>
              </a:lnSpc>
              <a:spcBef>
                <a:spcPts val="0"/>
              </a:spcBef>
              <a:buNone/>
            </a:pPr>
            <a:r>
              <a:rPr lang="en-US" sz="3200" dirty="0">
                <a:solidFill>
                  <a:schemeClr val="accent4"/>
                </a:solidFill>
              </a:rPr>
              <a:t>James 1:19-22</a:t>
            </a:r>
          </a:p>
          <a:p>
            <a:pPr marL="0" indent="0" algn="r">
              <a:lnSpc>
                <a:spcPct val="100000"/>
              </a:lnSpc>
              <a:spcBef>
                <a:spcPts val="0"/>
              </a:spcBef>
              <a:buNone/>
            </a:pPr>
            <a:r>
              <a:rPr lang="en-US" sz="3200" dirty="0">
                <a:solidFill>
                  <a:schemeClr val="accent4"/>
                </a:solidFill>
              </a:rPr>
              <a:t>Isaiah 40:28-31</a:t>
            </a:r>
          </a:p>
          <a:p>
            <a:pPr marL="0" indent="0" algn="r">
              <a:lnSpc>
                <a:spcPct val="100000"/>
              </a:lnSpc>
              <a:spcBef>
                <a:spcPts val="0"/>
              </a:spcBef>
              <a:buNone/>
            </a:pPr>
            <a:r>
              <a:rPr lang="en-US" sz="3200" dirty="0">
                <a:solidFill>
                  <a:schemeClr val="accent4"/>
                </a:solidFill>
              </a:rPr>
              <a:t>Psalm 27:13-14</a:t>
            </a:r>
          </a:p>
          <a:p>
            <a:pPr marL="0" indent="0" algn="r">
              <a:lnSpc>
                <a:spcPct val="100000"/>
              </a:lnSpc>
              <a:spcBef>
                <a:spcPts val="0"/>
              </a:spcBef>
              <a:buNone/>
            </a:pPr>
            <a:r>
              <a:rPr lang="en-US" sz="3200" dirty="0">
                <a:solidFill>
                  <a:schemeClr val="accent4"/>
                </a:solidFill>
              </a:rPr>
              <a:t>James 5:7-10</a:t>
            </a:r>
          </a:p>
          <a:p>
            <a:pPr marL="0" indent="0" algn="r">
              <a:lnSpc>
                <a:spcPct val="100000"/>
              </a:lnSpc>
              <a:spcBef>
                <a:spcPts val="0"/>
              </a:spcBef>
              <a:buNone/>
            </a:pPr>
            <a:r>
              <a:rPr lang="en-US" sz="3200" dirty="0">
                <a:solidFill>
                  <a:schemeClr val="accent4"/>
                </a:solidFill>
              </a:rPr>
              <a:t>Habakkuk 2:2-3</a:t>
            </a:r>
          </a:p>
          <a:p>
            <a:pPr marL="0" indent="0" algn="r">
              <a:lnSpc>
                <a:spcPct val="100000"/>
              </a:lnSpc>
              <a:spcBef>
                <a:spcPts val="0"/>
              </a:spcBef>
              <a:buNone/>
            </a:pPr>
            <a:r>
              <a:rPr lang="en-US" sz="3200" dirty="0">
                <a:solidFill>
                  <a:schemeClr val="accent4"/>
                </a:solidFill>
              </a:rPr>
              <a:t>Romans 8:24-25</a:t>
            </a:r>
          </a:p>
          <a:p>
            <a:pPr marL="0" indent="0" algn="r">
              <a:lnSpc>
                <a:spcPct val="100000"/>
              </a:lnSpc>
              <a:spcBef>
                <a:spcPts val="0"/>
              </a:spcBef>
              <a:buNone/>
            </a:pPr>
            <a:r>
              <a:rPr lang="en-US" sz="3200" dirty="0">
                <a:solidFill>
                  <a:schemeClr val="accent4"/>
                </a:solidFill>
              </a:rPr>
              <a:t>Galatians 6:9</a:t>
            </a:r>
          </a:p>
        </p:txBody>
      </p:sp>
    </p:spTree>
    <p:extLst>
      <p:ext uri="{BB962C8B-B14F-4D97-AF65-F5344CB8AC3E}">
        <p14:creationId xmlns:p14="http://schemas.microsoft.com/office/powerpoint/2010/main" val="2311262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D05ACE-B71B-B9D3-F018-8F6C242255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193FC2-A535-1BBE-C0DC-E623A6491FC4}"/>
              </a:ext>
            </a:extLst>
          </p:cNvPr>
          <p:cNvSpPr>
            <a:spLocks noGrp="1"/>
          </p:cNvSpPr>
          <p:nvPr>
            <p:ph type="title"/>
          </p:nvPr>
        </p:nvSpPr>
        <p:spPr/>
        <p:txBody>
          <a:bodyPr>
            <a:normAutofit/>
          </a:bodyPr>
          <a:lstStyle/>
          <a:p>
            <a:pPr algn="ctr"/>
            <a:r>
              <a:rPr lang="en-US" sz="7200" dirty="0"/>
              <a:t>Teach Me Lord, To Wait</a:t>
            </a:r>
          </a:p>
        </p:txBody>
      </p:sp>
      <p:sp>
        <p:nvSpPr>
          <p:cNvPr id="3" name="Content Placeholder 2">
            <a:extLst>
              <a:ext uri="{FF2B5EF4-FFF2-40B4-BE49-F238E27FC236}">
                <a16:creationId xmlns:a16="http://schemas.microsoft.com/office/drawing/2014/main" id="{4246FA5B-FB32-BD05-8402-5F78A4F0545E}"/>
              </a:ext>
            </a:extLst>
          </p:cNvPr>
          <p:cNvSpPr>
            <a:spLocks noGrp="1"/>
          </p:cNvSpPr>
          <p:nvPr>
            <p:ph sz="half" idx="1"/>
          </p:nvPr>
        </p:nvSpPr>
        <p:spPr>
          <a:xfrm>
            <a:off x="604493" y="1690688"/>
            <a:ext cx="7568546" cy="4802187"/>
          </a:xfrm>
        </p:spPr>
        <p:txBody>
          <a:bodyPr>
            <a:noAutofit/>
          </a:bodyPr>
          <a:lstStyle/>
          <a:p>
            <a:pPr marL="0" indent="0">
              <a:lnSpc>
                <a:spcPct val="100000"/>
              </a:lnSpc>
              <a:spcBef>
                <a:spcPts val="0"/>
              </a:spcBef>
              <a:spcAft>
                <a:spcPts val="1200"/>
              </a:spcAft>
              <a:buNone/>
            </a:pPr>
            <a:r>
              <a:rPr lang="en-US" sz="4000" b="1" dirty="0"/>
              <a:t>Strength</a:t>
            </a:r>
            <a:r>
              <a:rPr lang="en-US" sz="3600" dirty="0"/>
              <a:t> </a:t>
            </a:r>
          </a:p>
          <a:p>
            <a:pPr marL="0" indent="0">
              <a:lnSpc>
                <a:spcPct val="100000"/>
              </a:lnSpc>
              <a:spcBef>
                <a:spcPts val="600"/>
              </a:spcBef>
              <a:buNone/>
            </a:pPr>
            <a:r>
              <a:rPr lang="en-US" sz="4000" dirty="0"/>
              <a:t>Those who wait upon the Lord shall renew their strength. They shall mount up with wings like eagles. They shall run and not be weary; They shall walk and not faint. Teach me, Lord, teach me Lord, to wait.</a:t>
            </a:r>
          </a:p>
        </p:txBody>
      </p:sp>
      <p:sp>
        <p:nvSpPr>
          <p:cNvPr id="4" name="Content Placeholder 3">
            <a:extLst>
              <a:ext uri="{FF2B5EF4-FFF2-40B4-BE49-F238E27FC236}">
                <a16:creationId xmlns:a16="http://schemas.microsoft.com/office/drawing/2014/main" id="{71C9F8E4-5304-F6E1-1FA6-7D346D17984B}"/>
              </a:ext>
            </a:extLst>
          </p:cNvPr>
          <p:cNvSpPr>
            <a:spLocks noGrp="1"/>
          </p:cNvSpPr>
          <p:nvPr>
            <p:ph sz="half" idx="2"/>
          </p:nvPr>
        </p:nvSpPr>
        <p:spPr>
          <a:xfrm>
            <a:off x="6853286" y="1690688"/>
            <a:ext cx="4500513" cy="4802187"/>
          </a:xfrm>
        </p:spPr>
        <p:txBody>
          <a:bodyPr anchor="b">
            <a:normAutofit/>
          </a:bodyPr>
          <a:lstStyle/>
          <a:p>
            <a:pPr marL="0" indent="0" algn="r">
              <a:lnSpc>
                <a:spcPct val="100000"/>
              </a:lnSpc>
              <a:spcBef>
                <a:spcPts val="0"/>
              </a:spcBef>
              <a:buNone/>
            </a:pPr>
            <a:r>
              <a:rPr lang="en-US" sz="3200" dirty="0">
                <a:solidFill>
                  <a:schemeClr val="accent4"/>
                </a:solidFill>
              </a:rPr>
              <a:t>James 1:2-7</a:t>
            </a:r>
          </a:p>
          <a:p>
            <a:pPr marL="0" indent="0" algn="r">
              <a:lnSpc>
                <a:spcPct val="100000"/>
              </a:lnSpc>
              <a:spcBef>
                <a:spcPts val="0"/>
              </a:spcBef>
              <a:buNone/>
            </a:pPr>
            <a:r>
              <a:rPr lang="en-US" sz="3200" dirty="0">
                <a:solidFill>
                  <a:schemeClr val="accent4"/>
                </a:solidFill>
              </a:rPr>
              <a:t>Isaiah 40:31</a:t>
            </a:r>
          </a:p>
        </p:txBody>
      </p:sp>
    </p:spTree>
    <p:extLst>
      <p:ext uri="{BB962C8B-B14F-4D97-AF65-F5344CB8AC3E}">
        <p14:creationId xmlns:p14="http://schemas.microsoft.com/office/powerpoint/2010/main" val="1566094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AC5B8-1F3C-1B74-5BCC-96557C1C49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B4645-6606-51C1-3574-DC5F0958DB1B}"/>
              </a:ext>
            </a:extLst>
          </p:cNvPr>
          <p:cNvSpPr>
            <a:spLocks noGrp="1"/>
          </p:cNvSpPr>
          <p:nvPr>
            <p:ph type="ctrTitle"/>
          </p:nvPr>
        </p:nvSpPr>
        <p:spPr>
          <a:xfrm>
            <a:off x="311085" y="480767"/>
            <a:ext cx="11566688" cy="3029196"/>
          </a:xfrm>
        </p:spPr>
        <p:txBody>
          <a:bodyPr anchor="ctr" anchorCtr="1">
            <a:normAutofit/>
          </a:bodyPr>
          <a:lstStyle/>
          <a:p>
            <a:r>
              <a:rPr lang="en-US" sz="9600" dirty="0"/>
              <a:t>Wait With The Lord</a:t>
            </a:r>
          </a:p>
        </p:txBody>
      </p:sp>
      <p:sp>
        <p:nvSpPr>
          <p:cNvPr id="3" name="Subtitle 2">
            <a:extLst>
              <a:ext uri="{FF2B5EF4-FFF2-40B4-BE49-F238E27FC236}">
                <a16:creationId xmlns:a16="http://schemas.microsoft.com/office/drawing/2014/main" id="{6122203F-463E-4D6B-80DC-61C32186525D}"/>
              </a:ext>
            </a:extLst>
          </p:cNvPr>
          <p:cNvSpPr>
            <a:spLocks noGrp="1"/>
          </p:cNvSpPr>
          <p:nvPr>
            <p:ph type="subTitle" idx="1"/>
          </p:nvPr>
        </p:nvSpPr>
        <p:spPr>
          <a:xfrm>
            <a:off x="1524000" y="3509963"/>
            <a:ext cx="9144000" cy="1655762"/>
          </a:xfrm>
        </p:spPr>
        <p:txBody>
          <a:bodyPr anchor="ctr" anchorCtr="1">
            <a:normAutofit/>
          </a:bodyPr>
          <a:lstStyle/>
          <a:p>
            <a:r>
              <a:rPr lang="en-US" sz="6000" dirty="0">
                <a:solidFill>
                  <a:schemeClr val="accent2"/>
                </a:solidFill>
              </a:rPr>
              <a:t>Patience, Humility, Strength</a:t>
            </a:r>
          </a:p>
        </p:txBody>
      </p:sp>
    </p:spTree>
    <p:extLst>
      <p:ext uri="{BB962C8B-B14F-4D97-AF65-F5344CB8AC3E}">
        <p14:creationId xmlns:p14="http://schemas.microsoft.com/office/powerpoint/2010/main" val="2957101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0Sermon.potx" id="{BA42AA14-B2D9-42EF-92FD-0529C79BC866}" vid="{4D4656D2-EE4B-4256-833E-74B8CD6ACA02}"/>
    </a:ext>
  </a:extLst>
</a:theme>
</file>

<file path=docProps/app.xml><?xml version="1.0" encoding="utf-8"?>
<Properties xmlns="http://schemas.openxmlformats.org/officeDocument/2006/extended-properties" xmlns:vt="http://schemas.openxmlformats.org/officeDocument/2006/docPropsVTypes">
  <Template>00Sermon</Template>
  <TotalTime>12</TotalTime>
  <Words>201</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Wait With The Lord</vt:lpstr>
      <vt:lpstr>Teach Me Lord, To Wait</vt:lpstr>
      <vt:lpstr>Teach Me Lord, To Wait</vt:lpstr>
      <vt:lpstr>Teach Me Lord, To Wait</vt:lpstr>
      <vt:lpstr>Wait With The Lord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 Henderson</dc:creator>
  <cp:lastModifiedBy>Dan Henderson</cp:lastModifiedBy>
  <cp:revision>1</cp:revision>
  <dcterms:created xsi:type="dcterms:W3CDTF">2025-09-06T22:48:23Z</dcterms:created>
  <dcterms:modified xsi:type="dcterms:W3CDTF">2025-09-06T23:01:12Z</dcterms:modified>
</cp:coreProperties>
</file>