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Beginnings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John 1:1-5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74C75-A926-FC5B-F5A5-94E8C8395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DB7DC-FBF1-C36C-10BB-4A8A69119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0B504-0F0E-FDD6-B08C-CF78E7AB94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Responsibility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Consequences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Remedy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God’s People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8BE52-4E22-C78D-3553-2D2D2E8CF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3:3-7</a:t>
            </a:r>
          </a:p>
        </p:txBody>
      </p:sp>
    </p:spTree>
    <p:extLst>
      <p:ext uri="{BB962C8B-B14F-4D97-AF65-F5344CB8AC3E}">
        <p14:creationId xmlns:p14="http://schemas.microsoft.com/office/powerpoint/2010/main" val="52831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Creation Hymn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70203"/>
            <a:ext cx="5181600" cy="37141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Day 1 Light &amp; Dark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Day 2 Sea &amp; Sky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Day 3 Fertile Earth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1E936B-8411-7ACC-504E-D0AC8A721D03}"/>
              </a:ext>
            </a:extLst>
          </p:cNvPr>
          <p:cNvSpPr txBox="1">
            <a:spLocks/>
          </p:cNvSpPr>
          <p:nvPr/>
        </p:nvSpPr>
        <p:spPr>
          <a:xfrm>
            <a:off x="6379592" y="1970203"/>
            <a:ext cx="4876012" cy="3714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4800"/>
              </a:spcBef>
              <a:buFont typeface="Arial" panose="020B0604020202020204" pitchFamily="34" charset="0"/>
              <a:buNone/>
            </a:pPr>
            <a:r>
              <a:rPr lang="en-US" sz="4400" dirty="0"/>
              <a:t>Day 4 Day &amp; Night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Font typeface="Arial" panose="020B0604020202020204" pitchFamily="34" charset="0"/>
              <a:buNone/>
            </a:pPr>
            <a:r>
              <a:rPr lang="en-US" sz="4400" dirty="0"/>
              <a:t>Day 5 Fish &amp; Birds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Font typeface="Arial" panose="020B0604020202020204" pitchFamily="34" charset="0"/>
              <a:buNone/>
            </a:pPr>
            <a:r>
              <a:rPr lang="en-US" sz="4400" dirty="0"/>
              <a:t>Day 6 Beasts &amp; Man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76FB5A0-E419-3E85-C5B3-AE92E74F9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1" y="5458120"/>
            <a:ext cx="5181600" cy="1034755"/>
          </a:xfrm>
        </p:spPr>
        <p:txBody>
          <a:bodyPr anchor="b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chemeClr val="accent4"/>
                </a:solidFill>
              </a:rPr>
              <a:t>Genesis 1:1-2:4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71621-1DD4-C81C-7F57-CC30DB5FF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0758A-02FF-2508-0F3A-1D0548CCD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FCBD4-5BB1-DF18-3B31-4A1293EDA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Family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98064-5B38-4A44-BB1A-E46CDBBA5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5:22-6:4</a:t>
            </a:r>
          </a:p>
        </p:txBody>
      </p:sp>
    </p:spTree>
    <p:extLst>
      <p:ext uri="{BB962C8B-B14F-4D97-AF65-F5344CB8AC3E}">
        <p14:creationId xmlns:p14="http://schemas.microsoft.com/office/powerpoint/2010/main" val="218762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B8C17-3A51-9998-BC48-F26CD3ACC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0A4DE-D59C-EE1B-5B94-62DA04B33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4FE92-AE98-BEDB-2030-097BDA251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Family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Language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CAC1E-1270-F938-ED48-C9461145D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11</a:t>
            </a:r>
          </a:p>
        </p:txBody>
      </p:sp>
    </p:spTree>
    <p:extLst>
      <p:ext uri="{BB962C8B-B14F-4D97-AF65-F5344CB8AC3E}">
        <p14:creationId xmlns:p14="http://schemas.microsoft.com/office/powerpoint/2010/main" val="3758724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4C1C1-45F7-9714-87BB-A1825DAF7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BD92-00B2-BB0E-0005-44478D3D9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22D85-598E-095C-62FF-751E9F6655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Family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Language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Law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05B8C-D70A-7737-53A3-FCBF53E80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2:15-17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3:4-10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7:7-8</a:t>
            </a:r>
          </a:p>
        </p:txBody>
      </p:sp>
    </p:spTree>
    <p:extLst>
      <p:ext uri="{BB962C8B-B14F-4D97-AF65-F5344CB8AC3E}">
        <p14:creationId xmlns:p14="http://schemas.microsoft.com/office/powerpoint/2010/main" val="3044525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FC79D-7F7E-8593-7C97-0A05E3C31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3CB7E-F830-E587-AACB-C3042524A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A701D-3337-3C3E-300A-F9E9419D8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Family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Language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Law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Society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33A333-777C-5B80-2D03-00ACDBA96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4:16-22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10</a:t>
            </a:r>
          </a:p>
        </p:txBody>
      </p:sp>
    </p:spTree>
    <p:extLst>
      <p:ext uri="{BB962C8B-B14F-4D97-AF65-F5344CB8AC3E}">
        <p14:creationId xmlns:p14="http://schemas.microsoft.com/office/powerpoint/2010/main" val="1070096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AB02A-7FA3-3A6B-41AA-865C333CB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38C1-2FB3-A8C7-784E-AB69F85C3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2E3CD-432D-9462-A403-1D9C8D861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Responsibility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163BE-0663-1F47-A324-75680DCC9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2Thessalonians 1:6-10</a:t>
            </a:r>
          </a:p>
        </p:txBody>
      </p:sp>
    </p:spTree>
    <p:extLst>
      <p:ext uri="{BB962C8B-B14F-4D97-AF65-F5344CB8AC3E}">
        <p14:creationId xmlns:p14="http://schemas.microsoft.com/office/powerpoint/2010/main" val="1436570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22EB7-6BF9-550C-4148-EF0E0B620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89102-2799-F3F3-0B0C-F7C162792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9755-BF18-38AA-C30B-9F00CEA45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Responsibility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Consequences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60B94-D799-09CC-058F-3C44A8B28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32:23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3:22-24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59:1-2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2:1-3; 5:6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2:5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25:46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2Thessalonians 1:9-10</a:t>
            </a:r>
          </a:p>
        </p:txBody>
      </p:sp>
    </p:spTree>
    <p:extLst>
      <p:ext uri="{BB962C8B-B14F-4D97-AF65-F5344CB8AC3E}">
        <p14:creationId xmlns:p14="http://schemas.microsoft.com/office/powerpoint/2010/main" val="296037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9C6CC-B43E-0D9C-469B-751905B52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CE52B-7774-B2D9-FA94-7C96F37C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Story Of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2A6D4-6F2C-3CE9-DD89-C0A8A475D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Responsibility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Consequences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Remedy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39DED-B9FF-7199-1102-8217BCEF5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4:6-7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Deuteronomy 30:15-16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3:8-12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1:3-12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2:1-2</a:t>
            </a:r>
          </a:p>
        </p:txBody>
      </p:sp>
    </p:spTree>
    <p:extLst>
      <p:ext uri="{BB962C8B-B14F-4D97-AF65-F5344CB8AC3E}">
        <p14:creationId xmlns:p14="http://schemas.microsoft.com/office/powerpoint/2010/main" val="363636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15</TotalTime>
  <Words>150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Beginnings</vt:lpstr>
      <vt:lpstr>A Creation Hymn</vt:lpstr>
      <vt:lpstr>Story Of Man</vt:lpstr>
      <vt:lpstr>Story Of Man</vt:lpstr>
      <vt:lpstr>Story Of Man</vt:lpstr>
      <vt:lpstr>Story Of Man</vt:lpstr>
      <vt:lpstr>Story Of Man</vt:lpstr>
      <vt:lpstr>Story Of Man</vt:lpstr>
      <vt:lpstr>Story Of Man</vt:lpstr>
      <vt:lpstr>Story Of Man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2026-07-11T22:18:53Z</dcterms:created>
  <dcterms:modified xsi:type="dcterms:W3CDTF">2026-07-11T22:34:21Z</dcterms:modified>
</cp:coreProperties>
</file>