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7/18/2026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Joined As 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Matthew 19:3-12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Two In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Facts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1:26-27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2:7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19:4-5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2:21-22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7:7-9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7:25-28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E779E-EE9B-4F3B-6B2B-63F67CB08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F7088-C8DE-DCD3-6FE9-1C503EBC7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Two In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3E436-1364-2903-0A34-76732CA35B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Facts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Purpose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095CC-F697-470F-8029-A11067741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2:23-24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7:2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1:27-28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5:14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2:2-5</a:t>
            </a:r>
          </a:p>
        </p:txBody>
      </p:sp>
    </p:spTree>
    <p:extLst>
      <p:ext uri="{BB962C8B-B14F-4D97-AF65-F5344CB8AC3E}">
        <p14:creationId xmlns:p14="http://schemas.microsoft.com/office/powerpoint/2010/main" val="2765565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98DD4-48B7-A243-376E-6B25D61D4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256A8-9D8A-9CB2-01D5-B7FAC2B1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Two In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038E4-CAED-9B6F-8F60-23CE995051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Facts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Purpose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Supreme Relationship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66A37B-5664-CAEA-0B39-34A3800C88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2:18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13:4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2:24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19:5-6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5:22-23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5:31</a:t>
            </a:r>
          </a:p>
        </p:txBody>
      </p:sp>
    </p:spTree>
    <p:extLst>
      <p:ext uri="{BB962C8B-B14F-4D97-AF65-F5344CB8AC3E}">
        <p14:creationId xmlns:p14="http://schemas.microsoft.com/office/powerpoint/2010/main" val="2939578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8415F-E659-F916-E0DB-7BAB425DB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5535F-113E-12AA-EABD-BDF0EA29C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Two In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9B5BC-D128-0CB2-AD5B-27311FA7B0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Facts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Purpose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Supreme Relationship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Responsibilities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BB143E-BFBC-7647-BF22-E6210E3D7A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1497" y="1825625"/>
            <a:ext cx="5622303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11:3,8-9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5:22-33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4:4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5:8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2:4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4:3-8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7:1-5,10-11</a:t>
            </a:r>
          </a:p>
        </p:txBody>
      </p:sp>
    </p:spTree>
    <p:extLst>
      <p:ext uri="{BB962C8B-B14F-4D97-AF65-F5344CB8AC3E}">
        <p14:creationId xmlns:p14="http://schemas.microsoft.com/office/powerpoint/2010/main" val="1845254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E5AD6-D665-82E8-9A95-81562AD9C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63CD4-8EA5-8DA0-9109-5EB7E5FBC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Two In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9671F-D19B-D41C-87A5-75E7AC29D4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Facts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Purpose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Supreme Relationship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Responsibilities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For Life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855551-3E23-EA1E-DED1-4458B053C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1497" y="1825625"/>
            <a:ext cx="5622303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19:6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7:2-3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Mark 10:10-12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19:8-9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5:31-32</a:t>
            </a:r>
          </a:p>
        </p:txBody>
      </p:sp>
    </p:spTree>
    <p:extLst>
      <p:ext uri="{BB962C8B-B14F-4D97-AF65-F5344CB8AC3E}">
        <p14:creationId xmlns:p14="http://schemas.microsoft.com/office/powerpoint/2010/main" val="3280359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11</TotalTime>
  <Words>103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Joined As One</vt:lpstr>
      <vt:lpstr>Two In One</vt:lpstr>
      <vt:lpstr>Two In One</vt:lpstr>
      <vt:lpstr>Two In One</vt:lpstr>
      <vt:lpstr>Two In One</vt:lpstr>
      <vt:lpstr>Two In 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2026-07-18T23:15:39Z</dcterms:created>
  <dcterms:modified xsi:type="dcterms:W3CDTF">2026-07-18T23:27:00Z</dcterms:modified>
</cp:coreProperties>
</file>