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Rock Of 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Psalm 18:1-6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Rock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/>
              <a:t>Protection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61:1-4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26:3-4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14:27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10:28-29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FFCFE-4A06-F3EF-0C53-018A75A5D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2853B-02BF-48B0-18EF-7B7097388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Rock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BD89D-A8F2-E3BB-CF33-390DBFA11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Protection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/>
              <a:t>Strength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04C68-B178-1109-8D28-829CF57A1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7:24-25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6:7-9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7:10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3:19</a:t>
            </a:r>
          </a:p>
        </p:txBody>
      </p:sp>
    </p:spTree>
    <p:extLst>
      <p:ext uri="{BB962C8B-B14F-4D97-AF65-F5344CB8AC3E}">
        <p14:creationId xmlns:p14="http://schemas.microsoft.com/office/powerpoint/2010/main" val="351153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D958D-2E94-E40F-D3DE-DCA10C4E2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CAC7B-A019-6369-46F9-1B3D03F9A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Rock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99042B-2F51-1B56-4EA0-14B6DA1FE9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Protection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Strength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/>
              <a:t>Salvation</a:t>
            </a: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E7489-B99D-533D-C36D-B82AB6827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31:1-3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Titus 3:5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2:8-9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2:4-10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1:18-21</a:t>
            </a:r>
          </a:p>
        </p:txBody>
      </p:sp>
    </p:spTree>
    <p:extLst>
      <p:ext uri="{BB962C8B-B14F-4D97-AF65-F5344CB8AC3E}">
        <p14:creationId xmlns:p14="http://schemas.microsoft.com/office/powerpoint/2010/main" val="217847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77E8B1-4B3C-A5AB-70FD-B01C7617E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7241B-15F7-1183-4EEB-B7CC2D8FD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Rock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71F92-A78F-03D8-0107-04BA103E4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Protection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Strength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dirty="0"/>
              <a:t>Salvation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400" b="1" dirty="0"/>
              <a:t>Hope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4BEFD-64F4-00E2-96D8-9A19ACBF8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9:27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25:31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78:35</a:t>
            </a:r>
          </a:p>
        </p:txBody>
      </p:sp>
    </p:spTree>
    <p:extLst>
      <p:ext uri="{BB962C8B-B14F-4D97-AF65-F5344CB8AC3E}">
        <p14:creationId xmlns:p14="http://schemas.microsoft.com/office/powerpoint/2010/main" val="2145891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57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Rock Of Ages</vt:lpstr>
      <vt:lpstr>Our Rock</vt:lpstr>
      <vt:lpstr>Our Rock</vt:lpstr>
      <vt:lpstr>Our Rock</vt:lpstr>
      <vt:lpstr>Our Rock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2026-07-04T23:39:50Z</dcterms:created>
  <dcterms:modified xsi:type="dcterms:W3CDTF">2026-07-04T23:44:58Z</dcterms:modified>
</cp:coreProperties>
</file>