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6" autoAdjust="0"/>
    <p:restoredTop sz="94660"/>
  </p:normalViewPr>
  <p:slideViewPr>
    <p:cSldViewPr snapToGrid="0">
      <p:cViewPr varScale="1">
        <p:scale>
          <a:sx n="51" d="100"/>
          <a:sy n="51" d="100"/>
        </p:scale>
        <p:origin x="57" y="12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364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9698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93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308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053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9132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792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4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007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20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759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A2B14-DE4A-419E-BB03-91A6FB09514B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D242F-7301-4413-AC49-85EFF225C2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6082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60702-3814-43A3-88CE-3E02DF6A84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524"/>
            <a:ext cx="9144000" cy="3255439"/>
          </a:xfrm>
        </p:spPr>
        <p:txBody>
          <a:bodyPr anchor="ctr" anchorCtr="1">
            <a:normAutofit/>
          </a:bodyPr>
          <a:lstStyle/>
          <a:p>
            <a:r>
              <a:rPr lang="en-US" sz="9600" dirty="0"/>
              <a:t>The Local Preacher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1AFCC95-1D7A-4F80-A80F-89B3C6B8E7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509963"/>
            <a:ext cx="9144000" cy="1655762"/>
          </a:xfrm>
        </p:spPr>
        <p:txBody>
          <a:bodyPr anchor="ctr" anchorCtr="1">
            <a:normAutofit/>
          </a:bodyPr>
          <a:lstStyle/>
          <a:p>
            <a:r>
              <a:rPr lang="en-US" sz="6000" dirty="0">
                <a:solidFill>
                  <a:schemeClr val="accent2"/>
                </a:solidFill>
              </a:rPr>
              <a:t>2Timothy 4:1-5</a:t>
            </a:r>
          </a:p>
        </p:txBody>
      </p:sp>
    </p:spTree>
    <p:extLst>
      <p:ext uri="{BB962C8B-B14F-4D97-AF65-F5344CB8AC3E}">
        <p14:creationId xmlns:p14="http://schemas.microsoft.com/office/powerpoint/2010/main" val="1890398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B0697-03D4-45DA-BDDA-CFF426DAA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Organized For Growth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EC86C5-B68D-4489-AD61-CE7F055938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099874" y="1730588"/>
            <a:ext cx="3992252" cy="3133643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dirty="0">
                <a:solidFill>
                  <a:schemeClr val="accent4"/>
                </a:solidFill>
              </a:rPr>
              <a:t>Ephesians 4:11-14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dirty="0">
                <a:solidFill>
                  <a:schemeClr val="accent4"/>
                </a:solidFill>
              </a:rPr>
              <a:t>Romans 10:13-17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000" dirty="0">
                <a:solidFill>
                  <a:schemeClr val="accent4"/>
                </a:solidFill>
              </a:rPr>
              <a:t>Isaiah 52:7</a:t>
            </a:r>
          </a:p>
        </p:txBody>
      </p:sp>
    </p:spTree>
    <p:extLst>
      <p:ext uri="{BB962C8B-B14F-4D97-AF65-F5344CB8AC3E}">
        <p14:creationId xmlns:p14="http://schemas.microsoft.com/office/powerpoint/2010/main" val="1000079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75376-50D5-B977-BEB6-335B4443F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56DB6-74E6-5F88-C383-AB8DFFC78C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The Preacher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AE5E2C-EFDA-7C28-0D36-B6831DB241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b="1" dirty="0"/>
              <a:t>Preacher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EF331A-1C42-FE28-3CBA-2CB4DF2751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10:14-15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17:18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2:7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1:11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2Peter 2:5</a:t>
            </a:r>
          </a:p>
        </p:txBody>
      </p:sp>
    </p:spTree>
    <p:extLst>
      <p:ext uri="{BB962C8B-B14F-4D97-AF65-F5344CB8AC3E}">
        <p14:creationId xmlns:p14="http://schemas.microsoft.com/office/powerpoint/2010/main" val="292681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BF5E1-A6B3-A405-1F46-37BFCDB5D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7B741-E343-68C0-0275-189856A60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The Preacher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FC15F-9404-A7E6-9F59-96D067654C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Preacher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b="1" dirty="0"/>
              <a:t>Evangelist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02786F-B3D5-92B4-4BEE-7E5381290C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4:5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4:11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21:8</a:t>
            </a:r>
          </a:p>
        </p:txBody>
      </p:sp>
    </p:spTree>
    <p:extLst>
      <p:ext uri="{BB962C8B-B14F-4D97-AF65-F5344CB8AC3E}">
        <p14:creationId xmlns:p14="http://schemas.microsoft.com/office/powerpoint/2010/main" val="3773199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303F8-E172-5516-44EC-09B8823B8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3A7CA-ACA4-87A4-D372-F998B4798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The Preacher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F75ED-2EEC-34F8-EBC6-ADE25A101F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Preacher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Evangelist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b="1" dirty="0"/>
              <a:t>Minister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45BC30-03BD-79FC-7D02-6FDFF0D26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15:15-16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4:6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Luke 1:2</a:t>
            </a:r>
          </a:p>
        </p:txBody>
      </p:sp>
    </p:spTree>
    <p:extLst>
      <p:ext uri="{BB962C8B-B14F-4D97-AF65-F5344CB8AC3E}">
        <p14:creationId xmlns:p14="http://schemas.microsoft.com/office/powerpoint/2010/main" val="1560520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C00CD-3300-8103-EC1B-F41C4A8C1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B581A-9EF8-90A1-1210-A7EE3C911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The Preacher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ABF2F-0A40-ED99-0B22-0FB41B65E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Preacher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Evangelist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Minister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b="1" dirty="0"/>
              <a:t>Qualities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B0709CC-88A7-7732-8A7C-7150046A4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6524" y="1690688"/>
            <a:ext cx="6527276" cy="4974063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5:22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4:12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2:15-16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4:13-15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6:11-12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3:14-17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4:1-5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4:16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2:22-26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20:17-38</a:t>
            </a:r>
          </a:p>
        </p:txBody>
      </p:sp>
    </p:spTree>
    <p:extLst>
      <p:ext uri="{BB962C8B-B14F-4D97-AF65-F5344CB8AC3E}">
        <p14:creationId xmlns:p14="http://schemas.microsoft.com/office/powerpoint/2010/main" val="3177614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1CB63D-1BFD-98E7-3645-82C80FF0B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ACB29-5E31-9FE7-150C-7E149A3EA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7200" dirty="0"/>
              <a:t>The Preacher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945A9-9D0F-4827-2FC1-67A431AC4F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667250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Preacher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Evangelist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Minister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dirty="0"/>
              <a:t>Qualities</a:t>
            </a:r>
          </a:p>
          <a:p>
            <a:pPr marL="0" indent="0">
              <a:lnSpc>
                <a:spcPct val="110000"/>
              </a:lnSpc>
              <a:spcBef>
                <a:spcPts val="2400"/>
              </a:spcBef>
              <a:buNone/>
            </a:pPr>
            <a:r>
              <a:rPr lang="en-US" sz="4000" b="1" dirty="0"/>
              <a:t>Place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283F4A8-6A9A-CC3F-BDEF-BE1892F0B3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26524" y="1825625"/>
            <a:ext cx="6527276" cy="4667250"/>
          </a:xfrm>
        </p:spPr>
        <p:txBody>
          <a:bodyPr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Ephesians 4:11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Romans 10:17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Titus 1:5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20:17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1Timothy 5:19-20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1Corinthians 4:17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2Corinthians 11:28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Acts 17:16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accent4"/>
                </a:solidFill>
              </a:rPr>
              <a:t>2Timothy 4:1-2</a:t>
            </a:r>
          </a:p>
        </p:txBody>
      </p:sp>
    </p:spTree>
    <p:extLst>
      <p:ext uri="{BB962C8B-B14F-4D97-AF65-F5344CB8AC3E}">
        <p14:creationId xmlns:p14="http://schemas.microsoft.com/office/powerpoint/2010/main" val="18686650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0Sermon.potx" id="{BA42AA14-B2D9-42EF-92FD-0529C79BC866}" vid="{4D4656D2-EE4B-4256-833E-74B8CD6ACA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00Sermon</Template>
  <TotalTime>16</TotalTime>
  <Words>99</Words>
  <Application>Microsoft Office PowerPoint</Application>
  <PresentationFormat>Widescreen</PresentationFormat>
  <Paragraphs>56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The Local Preacher</vt:lpstr>
      <vt:lpstr>Organized For Growth</vt:lpstr>
      <vt:lpstr>The Preacher</vt:lpstr>
      <vt:lpstr>The Preacher</vt:lpstr>
      <vt:lpstr>The Preacher</vt:lpstr>
      <vt:lpstr>The Preacher</vt:lpstr>
      <vt:lpstr>The Preacher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 Henderson</dc:creator>
  <cp:lastModifiedBy>Dan Henderson</cp:lastModifiedBy>
  <cp:revision>1</cp:revision>
  <dcterms:created xsi:type="dcterms:W3CDTF">2026-07-25T15:39:19Z</dcterms:created>
  <dcterms:modified xsi:type="dcterms:W3CDTF">2026-07-25T15:56:04Z</dcterms:modified>
</cp:coreProperties>
</file>