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1">
            <a:normAutofit/>
          </a:bodyPr>
          <a:lstStyle/>
          <a:p>
            <a:r>
              <a:rPr lang="en-US" sz="9600" dirty="0"/>
              <a:t>Abide With 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John 14:18-24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Abide With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111B-3F80-4284-A164-5A5EE45D9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Prayer</a:t>
            </a:r>
            <a:endParaRPr lang="en-US" sz="40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C86C5-B68D-4489-AD61-CE7F05593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>
                <a:solidFill>
                  <a:schemeClr val="accent4"/>
                </a:solidFill>
              </a:rPr>
              <a:t>A cry to God for His Presence during our times of trouble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FCD1D-52A1-AF60-A4CF-D2B8A50C9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4BDDC-64C6-CF93-CC22-DC4F1A6A7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Abide With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158F3-C542-2A01-C99D-79D73A57A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Prayer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Strength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E7EAA8-FF16-37BC-1A3B-5DBBEEE95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Psalm 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Psalm 102:25-28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Psalm 91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Exodus 33:12-14</a:t>
            </a:r>
          </a:p>
        </p:txBody>
      </p:sp>
    </p:spTree>
    <p:extLst>
      <p:ext uri="{BB962C8B-B14F-4D97-AF65-F5344CB8AC3E}">
        <p14:creationId xmlns:p14="http://schemas.microsoft.com/office/powerpoint/2010/main" val="220153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E99D4-E96F-B6C5-B8CF-7AE43A08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A9FAB-6F87-2CC5-88D1-19165346F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Abide With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20C5A-8F07-69EA-4BDC-B40B6D98B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Prayer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Strength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Conditional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7267E-14BF-473C-2D1D-AEA53B7E4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1Kings 9:4-7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John 15:4-10; 14:23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28:20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1John 2:4-6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1John 3:24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2John 9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Hebrews 13:5-6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5:18-20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1John 4:13-16</a:t>
            </a:r>
          </a:p>
        </p:txBody>
      </p:sp>
    </p:spTree>
    <p:extLst>
      <p:ext uri="{BB962C8B-B14F-4D97-AF65-F5344CB8AC3E}">
        <p14:creationId xmlns:p14="http://schemas.microsoft.com/office/powerpoint/2010/main" val="1982079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B94EA-1228-E0A6-CD19-01C840CE2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7F334-0A1D-D8F7-9D87-FB7F50FE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Abide With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AF691-7E2E-1B2C-B9ED-23200E5385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Prayer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Strength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Conditional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b="1" dirty="0"/>
              <a:t>At Death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D24CF2-4620-858C-1F76-139A393B1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15:55-58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Isaiah 59:1-2</a:t>
            </a:r>
          </a:p>
        </p:txBody>
      </p:sp>
    </p:spTree>
    <p:extLst>
      <p:ext uri="{BB962C8B-B14F-4D97-AF65-F5344CB8AC3E}">
        <p14:creationId xmlns:p14="http://schemas.microsoft.com/office/powerpoint/2010/main" val="1983241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18</TotalTime>
  <Words>72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Abide With Me</vt:lpstr>
      <vt:lpstr>Abide With Me</vt:lpstr>
      <vt:lpstr>Abide With Me</vt:lpstr>
      <vt:lpstr>Abide With Me</vt:lpstr>
      <vt:lpstr>Abide With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1</cp:revision>
  <dcterms:created xsi:type="dcterms:W3CDTF">2026-08-01T20:33:16Z</dcterms:created>
  <dcterms:modified xsi:type="dcterms:W3CDTF">2026-08-01T20:52:01Z</dcterms:modified>
</cp:coreProperties>
</file>