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5" r:id="rId5"/>
    <p:sldId id="266" r:id="rId6"/>
    <p:sldId id="267" r:id="rId7"/>
    <p:sldId id="26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6" autoAdjust="0"/>
    <p:restoredTop sz="94660"/>
  </p:normalViewPr>
  <p:slideViewPr>
    <p:cSldViewPr snapToGrid="0">
      <p:cViewPr varScale="1">
        <p:scale>
          <a:sx n="51" d="100"/>
          <a:sy n="51" d="100"/>
        </p:scale>
        <p:origin x="57" y="12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364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698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93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30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053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13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92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4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007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209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759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A2B14-DE4A-419E-BB03-91A6FB09514B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6082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60702-3814-43A3-88CE-3E02DF6A84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 anchorCtr="1">
            <a:normAutofit/>
          </a:bodyPr>
          <a:lstStyle/>
          <a:p>
            <a:r>
              <a:rPr lang="en-US" sz="9600" dirty="0"/>
              <a:t>Consequences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AFCC95-1D7A-4F80-A80F-89B3C6B8E7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1655762"/>
          </a:xfrm>
        </p:spPr>
        <p:txBody>
          <a:bodyPr anchor="ctr" anchorCtr="1">
            <a:normAutofit/>
          </a:bodyPr>
          <a:lstStyle/>
          <a:p>
            <a:r>
              <a:rPr lang="en-US" sz="6000" dirty="0">
                <a:solidFill>
                  <a:schemeClr val="accent2"/>
                </a:solidFill>
              </a:rPr>
              <a:t>2Kings 5:20-27</a:t>
            </a:r>
          </a:p>
        </p:txBody>
      </p:sp>
    </p:spTree>
    <p:extLst>
      <p:ext uri="{BB962C8B-B14F-4D97-AF65-F5344CB8AC3E}">
        <p14:creationId xmlns:p14="http://schemas.microsoft.com/office/powerpoint/2010/main" val="1890398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B0697-03D4-45DA-BDDA-CFF426DAA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Consequences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EC86C5-B68D-4489-AD61-CE7F05593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05200" y="1825625"/>
            <a:ext cx="5181600" cy="4667250"/>
          </a:xfrm>
        </p:spPr>
        <p:txBody>
          <a:bodyPr anchor="ctr" anchorCtr="1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800" dirty="0">
                <a:solidFill>
                  <a:schemeClr val="accent4"/>
                </a:solidFill>
              </a:rPr>
              <a:t>Genesis 8:22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800" dirty="0">
                <a:solidFill>
                  <a:schemeClr val="accent4"/>
                </a:solidFill>
              </a:rPr>
              <a:t>Galatians 6:7-9</a:t>
            </a:r>
          </a:p>
        </p:txBody>
      </p:sp>
    </p:spTree>
    <p:extLst>
      <p:ext uri="{BB962C8B-B14F-4D97-AF65-F5344CB8AC3E}">
        <p14:creationId xmlns:p14="http://schemas.microsoft.com/office/powerpoint/2010/main" val="1000079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7226E-41C2-2CE9-558A-DFEABBA47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65DF0-219D-8555-D388-F8C775EAB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Consequences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84F2DB-786C-A5B4-ED74-3716F52BC4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b="1" dirty="0"/>
              <a:t>Relationships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9C541E-51DB-8E51-81DB-7DD9C8A0EB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0" y="1825625"/>
            <a:ext cx="5334000" cy="4667250"/>
          </a:xfrm>
        </p:spPr>
        <p:txBody>
          <a:bodyPr anchor="b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Lot, Isaac &amp; Rebekah, David, Eli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1Samuel 2; 3:13-14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Anger, Hatred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Matthew 5:22,25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Adultery, Immodesty, Drugs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Proverbs 5; 1:8-9; 11:14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38:15</a:t>
            </a:r>
          </a:p>
        </p:txBody>
      </p:sp>
    </p:spTree>
    <p:extLst>
      <p:ext uri="{BB962C8B-B14F-4D97-AF65-F5344CB8AC3E}">
        <p14:creationId xmlns:p14="http://schemas.microsoft.com/office/powerpoint/2010/main" val="570683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DD29F-B08E-547E-D178-3605A825D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2DDF6-27F5-5056-E0A4-C23B52974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Sin Has Consequences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4FA80-2EE6-CAC2-99B6-3B54426080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b="1" dirty="0"/>
              <a:t>Rebuke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5BCFA1-2F12-685B-B3F0-605E3ADDDA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Numbers 32:23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Titus 1:12-13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Ephesians 5:11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3:16-24</a:t>
            </a:r>
          </a:p>
        </p:txBody>
      </p:sp>
    </p:spTree>
    <p:extLst>
      <p:ext uri="{BB962C8B-B14F-4D97-AF65-F5344CB8AC3E}">
        <p14:creationId xmlns:p14="http://schemas.microsoft.com/office/powerpoint/2010/main" val="3504556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DF455-0551-16DA-C722-4FCBAE3DB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86FF3-2E8D-692B-9651-CD73CA1D6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Sin Has Consequences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0EF601-39C0-EB7D-39E8-A112D0A01D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dirty="0"/>
              <a:t>Rebuke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b="1" dirty="0"/>
              <a:t>Difficulty, Sorrow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b="1" dirty="0"/>
              <a:t>Sickness, Death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5C6838-BB35-B954-F8A5-78CC2A1F7A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Romans 1:18-27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19:12-13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Romans 13:3-4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1Peter 2:20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2:17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Isaiah 59:1-2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Ephesians 2:1-3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1Corinthians 15:22</a:t>
            </a:r>
          </a:p>
        </p:txBody>
      </p:sp>
    </p:spTree>
    <p:extLst>
      <p:ext uri="{BB962C8B-B14F-4D97-AF65-F5344CB8AC3E}">
        <p14:creationId xmlns:p14="http://schemas.microsoft.com/office/powerpoint/2010/main" val="3894572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23ED0-F121-5300-F72C-D0EDE7C74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0A66E-C100-11D4-847C-934D7BCC3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Sin Has Consequences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DC211-3B55-01C5-1D46-18A76AFBA7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b="1" dirty="0"/>
              <a:t>Wrath Of God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b="1" dirty="0"/>
              <a:t>Eternal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256E97-3F77-15B8-AF54-24BF67209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Ephesians 5:6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Romans 2:5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Romans 6:23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Hebrews 2:2-3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Matthew 7:13-14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2Thessalonians 1:7-9</a:t>
            </a:r>
          </a:p>
        </p:txBody>
      </p:sp>
    </p:spTree>
    <p:extLst>
      <p:ext uri="{BB962C8B-B14F-4D97-AF65-F5344CB8AC3E}">
        <p14:creationId xmlns:p14="http://schemas.microsoft.com/office/powerpoint/2010/main" val="1241626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B2ED3-007D-265A-841D-CA19FECD6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9176F-0D40-448E-1C61-C2C6ED369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Sin Has Consequences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57C92-4D23-5B5B-5F87-F27B7A0888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dirty="0"/>
              <a:t>Wrath Of God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dirty="0"/>
              <a:t>Eternal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b="1" dirty="0"/>
              <a:t>Judgment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12CFF-3EE8-2CCE-FC37-D361BE0FAD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2Corinthians 5:10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Romans 2:5-8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Matthew 25:46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2Timothy 4:7-8</a:t>
            </a:r>
          </a:p>
        </p:txBody>
      </p:sp>
    </p:spTree>
    <p:extLst>
      <p:ext uri="{BB962C8B-B14F-4D97-AF65-F5344CB8AC3E}">
        <p14:creationId xmlns:p14="http://schemas.microsoft.com/office/powerpoint/2010/main" val="533705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0Sermon.potx" id="{BA42AA14-B2D9-42EF-92FD-0529C79BC866}" vid="{4D4656D2-EE4B-4256-833E-74B8CD6ACA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00Sermon</Template>
  <TotalTime>27</TotalTime>
  <Words>114</Words>
  <Application>Microsoft Office PowerPoint</Application>
  <PresentationFormat>Widescreen</PresentationFormat>
  <Paragraphs>49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Consequences</vt:lpstr>
      <vt:lpstr>Consequences</vt:lpstr>
      <vt:lpstr>Consequences</vt:lpstr>
      <vt:lpstr>Sin Has Consequences</vt:lpstr>
      <vt:lpstr>Sin Has Consequences</vt:lpstr>
      <vt:lpstr>Sin Has Consequences</vt:lpstr>
      <vt:lpstr>Sin Has Consequences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Henderson</dc:creator>
  <cp:lastModifiedBy>Dan Henderson</cp:lastModifiedBy>
  <cp:revision>2</cp:revision>
  <dcterms:created xsi:type="dcterms:W3CDTF">2026-08-08T17:21:24Z</dcterms:created>
  <dcterms:modified xsi:type="dcterms:W3CDTF">2026-08-09T13:14:19Z</dcterms:modified>
</cp:coreProperties>
</file>