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77" y="3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4941-ED3B-4141-A3D3-AC87C7B14B7C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D851C9-493F-4085-8B71-6A205F02BBA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87988"/>
      </p:ext>
    </p:extLst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4941-ED3B-4141-A3D3-AC87C7B14B7C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51C9-493F-4085-8B71-6A205F02B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42788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4941-ED3B-4141-A3D3-AC87C7B14B7C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51C9-493F-4085-8B71-6A205F02B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37359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9E64941-ED3B-4141-A3D3-AC87C7B14B7C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7D851C9-493F-4085-8B71-6A205F02BBA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72433553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4941-ED3B-4141-A3D3-AC87C7B14B7C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51C9-493F-4085-8B71-6A205F02BBA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57299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4941-ED3B-4141-A3D3-AC87C7B14B7C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51C9-493F-4085-8B71-6A205F02BBA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24220221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51C9-493F-4085-8B71-6A205F02BB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4941-ED3B-4141-A3D3-AC87C7B14B7C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2343663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4941-ED3B-4141-A3D3-AC87C7B14B7C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51C9-493F-4085-8B71-6A205F02BBA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8246736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4941-ED3B-4141-A3D3-AC87C7B14B7C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51C9-493F-4085-8B71-6A205F02B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34621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9E64941-ED3B-4141-A3D3-AC87C7B14B7C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7D851C9-493F-4085-8B71-6A205F02BBA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20439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4941-ED3B-4141-A3D3-AC87C7B14B7C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D851C9-493F-4085-8B71-6A205F02BBA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68029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9E64941-ED3B-4141-A3D3-AC87C7B14B7C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7D851C9-493F-4085-8B71-6A205F02BBA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42041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638" y="4091077"/>
            <a:ext cx="5542724" cy="1752600"/>
          </a:xfrm>
        </p:spPr>
        <p:txBody>
          <a:bodyPr anchor="ctr"/>
          <a:lstStyle/>
          <a:p>
            <a:r>
              <a:rPr lang="en-US" sz="6000" b="1" dirty="0"/>
              <a:t>Colossians 4:2-4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7727" y="638320"/>
            <a:ext cx="4908545" cy="2455754"/>
          </a:xfrm>
        </p:spPr>
        <p:txBody>
          <a:bodyPr/>
          <a:lstStyle/>
          <a:p>
            <a:r>
              <a:rPr lang="en-US" sz="13800" b="1" dirty="0"/>
              <a:t>Pray</a:t>
            </a:r>
          </a:p>
        </p:txBody>
      </p:sp>
    </p:spTree>
    <p:extLst>
      <p:ext uri="{BB962C8B-B14F-4D97-AF65-F5344CB8AC3E}">
        <p14:creationId xmlns:p14="http://schemas.microsoft.com/office/powerpoint/2010/main" val="3573127406"/>
      </p:ext>
    </p:extLst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12642" cy="4525963"/>
          </a:xfrm>
        </p:spPr>
        <p:txBody>
          <a:bodyPr anchor="ctr" anchorCtr="1"/>
          <a:lstStyle/>
          <a:p>
            <a:pPr marL="0" indent="0" algn="ctr">
              <a:spcBef>
                <a:spcPts val="5400"/>
              </a:spcBef>
              <a:buNone/>
            </a:pPr>
            <a:r>
              <a:rPr lang="en-US" sz="4800" dirty="0">
                <a:solidFill>
                  <a:srgbClr val="FFC000"/>
                </a:solidFill>
              </a:rPr>
              <a:t>Forgiveness – Peace – Strength</a:t>
            </a:r>
          </a:p>
          <a:p>
            <a:pPr marL="0" indent="0" algn="ctr">
              <a:spcBef>
                <a:spcPts val="5400"/>
              </a:spcBef>
              <a:buNone/>
            </a:pPr>
            <a:r>
              <a:rPr lang="en-US" sz="4000" b="1" dirty="0">
                <a:solidFill>
                  <a:schemeClr val="tx2"/>
                </a:solidFill>
              </a:rPr>
              <a:t>1John 1:9; Philippians 4:4-7; Ephesians 3:14-19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6000" dirty="0"/>
              <a:t>Prayer Provides...</a:t>
            </a:r>
          </a:p>
        </p:txBody>
      </p:sp>
    </p:spTree>
    <p:extLst>
      <p:ext uri="{BB962C8B-B14F-4D97-AF65-F5344CB8AC3E}">
        <p14:creationId xmlns:p14="http://schemas.microsoft.com/office/powerpoint/2010/main" val="919985440"/>
      </p:ext>
    </p:extLst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12642" cy="5055781"/>
          </a:xfrm>
        </p:spPr>
        <p:txBody>
          <a:bodyPr anchor="ctr" anchorCtr="1"/>
          <a:lstStyle/>
          <a:p>
            <a:pPr marL="0" indent="0" algn="ctr">
              <a:spcBef>
                <a:spcPts val="5400"/>
              </a:spcBef>
              <a:buNone/>
            </a:pPr>
            <a:r>
              <a:rPr lang="en-US" sz="4800" dirty="0">
                <a:solidFill>
                  <a:srgbClr val="FFC000"/>
                </a:solidFill>
              </a:rPr>
              <a:t>Obedience – Humility Confidence – Thanksgiving</a:t>
            </a:r>
          </a:p>
          <a:p>
            <a:pPr marL="0" indent="0" algn="ctr">
              <a:spcBef>
                <a:spcPts val="5400"/>
              </a:spcBef>
              <a:buNone/>
            </a:pPr>
            <a:r>
              <a:rPr lang="en-US" sz="4000" b="1" dirty="0">
                <a:solidFill>
                  <a:schemeClr val="tx2"/>
                </a:solidFill>
              </a:rPr>
              <a:t>Luke 18:9-14; John 14:6,12-15; Ephesians 6:18-20; Colossians 4:2-4; 1Peter 3:12; James 1:5-8, 5:13-18;  1John 5:23-25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6000" dirty="0"/>
              <a:t>Prayer Requires...</a:t>
            </a:r>
          </a:p>
        </p:txBody>
      </p:sp>
    </p:spTree>
    <p:extLst>
      <p:ext uri="{BB962C8B-B14F-4D97-AF65-F5344CB8AC3E}">
        <p14:creationId xmlns:p14="http://schemas.microsoft.com/office/powerpoint/2010/main" val="3487820670"/>
      </p:ext>
    </p:extLst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8474" y="1851645"/>
            <a:ext cx="6367053" cy="3154710"/>
          </a:xfrm>
        </p:spPr>
        <p:txBody>
          <a:bodyPr anchor="ctr" anchorCtr="1">
            <a:noAutofit/>
          </a:bodyPr>
          <a:lstStyle/>
          <a:p>
            <a:r>
              <a:rPr lang="en-US" sz="19900" b="1" dirty="0"/>
              <a:t>Pray</a:t>
            </a:r>
          </a:p>
        </p:txBody>
      </p:sp>
    </p:spTree>
    <p:extLst>
      <p:ext uri="{BB962C8B-B14F-4D97-AF65-F5344CB8AC3E}">
        <p14:creationId xmlns:p14="http://schemas.microsoft.com/office/powerpoint/2010/main" val="2542119849"/>
      </p:ext>
    </p:extLst>
  </p:cSld>
  <p:clrMapOvr>
    <a:masterClrMapping/>
  </p:clrMapOvr>
  <p:transition spd="med">
    <p:wipe dir="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per" id="{207B0EE3-32B7-4C2E-BDA2-7E1422092A38}" vid="{6038E9FC-2083-49C3-90BB-025C70FF8DF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</TotalTime>
  <Words>51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Wingdings 2</vt:lpstr>
      <vt:lpstr>Paper</vt:lpstr>
      <vt:lpstr>Pray</vt:lpstr>
      <vt:lpstr>Prayer Provides...</vt:lpstr>
      <vt:lpstr>Prayer Requires...</vt:lpstr>
      <vt:lpstr>Pray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</dc:title>
  <dc:creator>Dan Henderson</dc:creator>
  <cp:lastModifiedBy>Dan Henderson</cp:lastModifiedBy>
  <cp:revision>3</cp:revision>
  <dcterms:created xsi:type="dcterms:W3CDTF">2016-03-20T00:36:16Z</dcterms:created>
  <dcterms:modified xsi:type="dcterms:W3CDTF">2016-03-20T01:00:49Z</dcterms:modified>
</cp:coreProperties>
</file>